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79" d="100"/>
          <a:sy n="79" d="100"/>
        </p:scale>
        <p:origin x="54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2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802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802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76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37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26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54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431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626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50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188BA-AB21-4363-92B7-DFF8CB8F6A99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1FCD3-A416-47BA-A5CA-FF735B3DB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59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59.jpg"/><Relationship Id="rId18" Type="http://schemas.openxmlformats.org/officeDocument/2006/relationships/image" Target="../media/image64.jpg"/><Relationship Id="rId3" Type="http://schemas.openxmlformats.org/officeDocument/2006/relationships/image" Target="../media/image50.jpg"/><Relationship Id="rId21" Type="http://schemas.openxmlformats.org/officeDocument/2006/relationships/image" Target="../media/image67.jpeg"/><Relationship Id="rId7" Type="http://schemas.openxmlformats.org/officeDocument/2006/relationships/image" Target="../media/image54.jpeg"/><Relationship Id="rId12" Type="http://schemas.openxmlformats.org/officeDocument/2006/relationships/image" Target="../media/image58.jpg"/><Relationship Id="rId17" Type="http://schemas.openxmlformats.org/officeDocument/2006/relationships/image" Target="../media/image63.png"/><Relationship Id="rId2" Type="http://schemas.openxmlformats.org/officeDocument/2006/relationships/image" Target="../media/image49.jpg"/><Relationship Id="rId16" Type="http://schemas.openxmlformats.org/officeDocument/2006/relationships/image" Target="../media/image62.jpeg"/><Relationship Id="rId20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1.jpg"/><Relationship Id="rId9" Type="http://schemas.openxmlformats.org/officeDocument/2006/relationships/image" Target="../media/image40.jpg"/><Relationship Id="rId14" Type="http://schemas.openxmlformats.org/officeDocument/2006/relationships/image" Target="../media/image60.jpeg"/><Relationship Id="rId22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48.png"/><Relationship Id="rId7" Type="http://schemas.openxmlformats.org/officeDocument/2006/relationships/image" Target="../media/image71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8.jpg"/><Relationship Id="rId4" Type="http://schemas.openxmlformats.org/officeDocument/2006/relationships/image" Target="../media/image69.jpg"/><Relationship Id="rId9" Type="http://schemas.openxmlformats.org/officeDocument/2006/relationships/image" Target="../media/image7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5.jpeg"/><Relationship Id="rId18" Type="http://schemas.openxmlformats.org/officeDocument/2006/relationships/image" Target="../media/image90.png"/><Relationship Id="rId3" Type="http://schemas.openxmlformats.org/officeDocument/2006/relationships/image" Target="../media/image75.png"/><Relationship Id="rId21" Type="http://schemas.openxmlformats.org/officeDocument/2006/relationships/image" Target="../media/image92.jpg"/><Relationship Id="rId7" Type="http://schemas.openxmlformats.org/officeDocument/2006/relationships/image" Target="../media/image79.png"/><Relationship Id="rId12" Type="http://schemas.openxmlformats.org/officeDocument/2006/relationships/image" Target="../media/image84.jpeg"/><Relationship Id="rId17" Type="http://schemas.openxmlformats.org/officeDocument/2006/relationships/image" Target="../media/image89.png"/><Relationship Id="rId2" Type="http://schemas.openxmlformats.org/officeDocument/2006/relationships/image" Target="../media/image74.jpg"/><Relationship Id="rId16" Type="http://schemas.openxmlformats.org/officeDocument/2006/relationships/image" Target="../media/image88.pn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image" Target="../media/image83.jpg"/><Relationship Id="rId5" Type="http://schemas.openxmlformats.org/officeDocument/2006/relationships/image" Target="../media/image77.jpeg"/><Relationship Id="rId15" Type="http://schemas.openxmlformats.org/officeDocument/2006/relationships/image" Target="../media/image87.jpg"/><Relationship Id="rId23" Type="http://schemas.openxmlformats.org/officeDocument/2006/relationships/image" Target="../media/image94.jpg"/><Relationship Id="rId10" Type="http://schemas.openxmlformats.org/officeDocument/2006/relationships/image" Target="../media/image82.jpg"/><Relationship Id="rId19" Type="http://schemas.openxmlformats.org/officeDocument/2006/relationships/image" Target="../media/image91.jpg"/><Relationship Id="rId4" Type="http://schemas.openxmlformats.org/officeDocument/2006/relationships/image" Target="../media/image76.jpg"/><Relationship Id="rId9" Type="http://schemas.openxmlformats.org/officeDocument/2006/relationships/image" Target="../media/image81.jpeg"/><Relationship Id="rId14" Type="http://schemas.openxmlformats.org/officeDocument/2006/relationships/image" Target="../media/image86.jpeg"/><Relationship Id="rId22" Type="http://schemas.openxmlformats.org/officeDocument/2006/relationships/image" Target="../media/image9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48.png"/><Relationship Id="rId7" Type="http://schemas.openxmlformats.org/officeDocument/2006/relationships/image" Target="../media/image98.jpg"/><Relationship Id="rId12" Type="http://schemas.openxmlformats.org/officeDocument/2006/relationships/hyperlink" Target="https://www.whitehouse.gov/cea/written-materials/2023/07/27/the-advance-estimate-of-second-quarter-real-gdp/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11" Type="http://schemas.openxmlformats.org/officeDocument/2006/relationships/image" Target="../media/image101.jpg"/><Relationship Id="rId5" Type="http://schemas.openxmlformats.org/officeDocument/2006/relationships/image" Target="../media/image96.pn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hitehouse.gov/cea/written-materials/2023/07/27/the-advance-estimate-of-second-quarter-real-gdp/" TargetMode="External"/><Relationship Id="rId13" Type="http://schemas.openxmlformats.org/officeDocument/2006/relationships/image" Target="../media/image59.jpg"/><Relationship Id="rId18" Type="http://schemas.openxmlformats.org/officeDocument/2006/relationships/image" Target="../media/image113.png"/><Relationship Id="rId26" Type="http://schemas.openxmlformats.org/officeDocument/2006/relationships/image" Target="../media/image121.jpeg"/><Relationship Id="rId3" Type="http://schemas.openxmlformats.org/officeDocument/2006/relationships/image" Target="../media/image35.jpg"/><Relationship Id="rId21" Type="http://schemas.openxmlformats.org/officeDocument/2006/relationships/image" Target="../media/image116.jpeg"/><Relationship Id="rId7" Type="http://schemas.openxmlformats.org/officeDocument/2006/relationships/image" Target="../media/image105.png"/><Relationship Id="rId12" Type="http://schemas.openxmlformats.org/officeDocument/2006/relationships/image" Target="../media/image109.jpeg"/><Relationship Id="rId17" Type="http://schemas.openxmlformats.org/officeDocument/2006/relationships/image" Target="../media/image112.jpeg"/><Relationship Id="rId25" Type="http://schemas.openxmlformats.org/officeDocument/2006/relationships/image" Target="../media/image120.jpeg"/><Relationship Id="rId2" Type="http://schemas.openxmlformats.org/officeDocument/2006/relationships/image" Target="../media/image102.jpeg"/><Relationship Id="rId16" Type="http://schemas.openxmlformats.org/officeDocument/2006/relationships/image" Target="../media/image74.jpg"/><Relationship Id="rId20" Type="http://schemas.openxmlformats.org/officeDocument/2006/relationships/image" Target="../media/image11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8.jpeg"/><Relationship Id="rId24" Type="http://schemas.openxmlformats.org/officeDocument/2006/relationships/image" Target="../media/image119.jpeg"/><Relationship Id="rId5" Type="http://schemas.openxmlformats.org/officeDocument/2006/relationships/image" Target="../media/image103.png"/><Relationship Id="rId15" Type="http://schemas.openxmlformats.org/officeDocument/2006/relationships/image" Target="../media/image111.jpg"/><Relationship Id="rId23" Type="http://schemas.openxmlformats.org/officeDocument/2006/relationships/image" Target="../media/image118.jpg"/><Relationship Id="rId28" Type="http://schemas.openxmlformats.org/officeDocument/2006/relationships/image" Target="../media/image123.jpg"/><Relationship Id="rId10" Type="http://schemas.openxmlformats.org/officeDocument/2006/relationships/image" Target="../media/image107.jpeg"/><Relationship Id="rId19" Type="http://schemas.openxmlformats.org/officeDocument/2006/relationships/image" Target="../media/image114.jpeg"/><Relationship Id="rId4" Type="http://schemas.openxmlformats.org/officeDocument/2006/relationships/image" Target="../media/image48.png"/><Relationship Id="rId9" Type="http://schemas.openxmlformats.org/officeDocument/2006/relationships/image" Target="../media/image106.jpeg"/><Relationship Id="rId14" Type="http://schemas.openxmlformats.org/officeDocument/2006/relationships/image" Target="../media/image110.jpeg"/><Relationship Id="rId22" Type="http://schemas.openxmlformats.org/officeDocument/2006/relationships/image" Target="../media/image117.jpg"/><Relationship Id="rId27" Type="http://schemas.openxmlformats.org/officeDocument/2006/relationships/image" Target="../media/image12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13" Type="http://schemas.openxmlformats.org/officeDocument/2006/relationships/image" Target="../media/image134.png"/><Relationship Id="rId3" Type="http://schemas.openxmlformats.org/officeDocument/2006/relationships/image" Target="../media/image125.png"/><Relationship Id="rId7" Type="http://schemas.openxmlformats.org/officeDocument/2006/relationships/image" Target="../media/image128.jpeg"/><Relationship Id="rId12" Type="http://schemas.openxmlformats.org/officeDocument/2006/relationships/image" Target="../media/image133.png"/><Relationship Id="rId17" Type="http://schemas.openxmlformats.org/officeDocument/2006/relationships/image" Target="../media/image58.jpg"/><Relationship Id="rId2" Type="http://schemas.openxmlformats.org/officeDocument/2006/relationships/image" Target="../media/image124.png"/><Relationship Id="rId16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11" Type="http://schemas.openxmlformats.org/officeDocument/2006/relationships/image" Target="../media/image132.png"/><Relationship Id="rId5" Type="http://schemas.openxmlformats.org/officeDocument/2006/relationships/image" Target="../media/image126.jpg"/><Relationship Id="rId15" Type="http://schemas.openxmlformats.org/officeDocument/2006/relationships/image" Target="../media/image136.jpg"/><Relationship Id="rId10" Type="http://schemas.openxmlformats.org/officeDocument/2006/relationships/image" Target="../media/image131.png"/><Relationship Id="rId4" Type="http://schemas.openxmlformats.org/officeDocument/2006/relationships/image" Target="../media/image104.jpg"/><Relationship Id="rId9" Type="http://schemas.openxmlformats.org/officeDocument/2006/relationships/image" Target="../media/image130.png"/><Relationship Id="rId14" Type="http://schemas.openxmlformats.org/officeDocument/2006/relationships/image" Target="../media/image13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3" Type="http://schemas.openxmlformats.org/officeDocument/2006/relationships/image" Target="../media/image141.jpeg"/><Relationship Id="rId7" Type="http://schemas.openxmlformats.org/officeDocument/2006/relationships/image" Target="../media/image14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148.jpeg"/><Relationship Id="rId4" Type="http://schemas.openxmlformats.org/officeDocument/2006/relationships/image" Target="../media/image143.jp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g"/><Relationship Id="rId3" Type="http://schemas.openxmlformats.org/officeDocument/2006/relationships/image" Target="../media/image140.png"/><Relationship Id="rId7" Type="http://schemas.openxmlformats.org/officeDocument/2006/relationships/image" Target="../media/image149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42.jpeg"/><Relationship Id="rId10" Type="http://schemas.openxmlformats.org/officeDocument/2006/relationships/image" Target="../media/image152.jpeg"/><Relationship Id="rId4" Type="http://schemas.openxmlformats.org/officeDocument/2006/relationships/image" Target="../media/image141.jpeg"/><Relationship Id="rId9" Type="http://schemas.openxmlformats.org/officeDocument/2006/relationships/image" Target="../media/image15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42.jpeg"/><Relationship Id="rId4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g"/><Relationship Id="rId3" Type="http://schemas.openxmlformats.org/officeDocument/2006/relationships/image" Target="../media/image154.jpg"/><Relationship Id="rId7" Type="http://schemas.openxmlformats.org/officeDocument/2006/relationships/image" Target="../media/image158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g"/><Relationship Id="rId5" Type="http://schemas.openxmlformats.org/officeDocument/2006/relationships/image" Target="../media/image156.jpg"/><Relationship Id="rId4" Type="http://schemas.openxmlformats.org/officeDocument/2006/relationships/image" Target="../media/image15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34.jpg"/><Relationship Id="rId7" Type="http://schemas.openxmlformats.org/officeDocument/2006/relationships/image" Target="../media/image43.png"/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g"/><Relationship Id="rId3" Type="http://schemas.openxmlformats.org/officeDocument/2006/relationships/image" Target="../media/image162.jpg"/><Relationship Id="rId7" Type="http://schemas.openxmlformats.org/officeDocument/2006/relationships/image" Target="../media/image163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rlz=1C1GCEB_enUS980US982&amp;q=narcotics&amp;si=ACFMAn8hzZSJQsgXIYlkGc-z1vmpO0ZVIHDBUqcpykTp8iIKujPIM8S5t5FvnZtTLoazQ6V1vRiH8il3XO3B1rpqNlUYugdCcw%3D%3D&amp;expnd=1" TargetMode="External"/><Relationship Id="rId5" Type="http://schemas.openxmlformats.org/officeDocument/2006/relationships/hyperlink" Target="https://www.google.com/search?rlz=1C1GCEB_enUS980US982&amp;q=illicit&amp;si=ACFMAn_otZSKbpzAqD_RvWk4YSL-_ovW6il1Ucoxb9uvMy6-2YJXSUCdz1lqpHY3SA6_zczlkzmz3Hrbm0hrii08hfU2LrpKrA%3D%3D&amp;expnd=1" TargetMode="External"/><Relationship Id="rId4" Type="http://schemas.openxmlformats.org/officeDocument/2006/relationships/hyperlink" Target="https://www.google.com/search?rlz=1C1GCEB_enUS980US982&amp;q=enforces&amp;si=ACFMAn-fuhiZynqzEWN5DhRvBVht-eG3yMYvxNRt4Vo_ZM-ckTS8yUtA7POOuFuNT3CA5xJzNzq8aSeVtnHOFIB5jEYdQKktqg%3D%3D&amp;expnd=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7" Type="http://schemas.openxmlformats.org/officeDocument/2006/relationships/image" Target="../media/image16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6.png"/><Relationship Id="rId5" Type="http://schemas.openxmlformats.org/officeDocument/2006/relationships/image" Target="../media/image165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3" Type="http://schemas.openxmlformats.org/officeDocument/2006/relationships/image" Target="../media/image168.jpg"/><Relationship Id="rId7" Type="http://schemas.openxmlformats.org/officeDocument/2006/relationships/image" Target="../media/image172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g"/><Relationship Id="rId3" Type="http://schemas.openxmlformats.org/officeDocument/2006/relationships/image" Target="../media/image175.png"/><Relationship Id="rId7" Type="http://schemas.openxmlformats.org/officeDocument/2006/relationships/image" Target="../media/image40.jp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177.jpeg"/><Relationship Id="rId4" Type="http://schemas.openxmlformats.org/officeDocument/2006/relationships/image" Target="../media/image17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hyperlink" Target="https://www.google.com/search?rlz=1C1GCEB_enUS980US982&amp;q=enforces&amp;si=ACFMAn-fuhiZynqzEWN5DhRvBVht-eG3yMYvxNRt4Vo_ZM-ckTS8yUtA7POOuFuNT3CA5xJzNzq8aSeVtnHOFIB5jEYdQKktqg%3D%3D&amp;expnd=1" TargetMode="External"/><Relationship Id="rId7" Type="http://schemas.openxmlformats.org/officeDocument/2006/relationships/image" Target="../media/image35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2.jpeg"/><Relationship Id="rId5" Type="http://schemas.openxmlformats.org/officeDocument/2006/relationships/hyperlink" Target="https://www.google.com/search?rlz=1C1GCEB_enUS980US982&amp;q=narcotics&amp;si=ACFMAn8hzZSJQsgXIYlkGc-z1vmpO0ZVIHDBUqcpykTp8iIKujPIM8S5t5FvnZtTLoazQ6V1vRiH8il3XO3B1rpqNlUYugdCcw%3D%3D&amp;expnd=1" TargetMode="External"/><Relationship Id="rId10" Type="http://schemas.openxmlformats.org/officeDocument/2006/relationships/image" Target="../media/image181.jpeg"/><Relationship Id="rId4" Type="http://schemas.openxmlformats.org/officeDocument/2006/relationships/hyperlink" Target="https://www.google.com/search?rlz=1C1GCEB_enUS980US982&amp;q=illicit&amp;si=ACFMAn_otZSKbpzAqD_RvWk4YSL-_ovW6il1Ucoxb9uvMy6-2YJXSUCdz1lqpHY3SA6_zczlkzmz3Hrbm0hrii08hfU2LrpKrA%3D%3D&amp;expnd=1" TargetMode="External"/><Relationship Id="rId9" Type="http://schemas.openxmlformats.org/officeDocument/2006/relationships/image" Target="../media/image18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4.png"/><Relationship Id="rId4" Type="http://schemas.openxmlformats.org/officeDocument/2006/relationships/image" Target="../media/image18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1.jpeg"/><Relationship Id="rId12" Type="http://schemas.openxmlformats.org/officeDocument/2006/relationships/hyperlink" Target="mailto:webmaster@cola5.de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18" Type="http://schemas.openxmlformats.org/officeDocument/2006/relationships/image" Target="../media/image32.jpe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17" Type="http://schemas.openxmlformats.org/officeDocument/2006/relationships/image" Target="../media/image31.jpeg"/><Relationship Id="rId2" Type="http://schemas.openxmlformats.org/officeDocument/2006/relationships/image" Target="../media/image16.png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jpg"/><Relationship Id="rId10" Type="http://schemas.openxmlformats.org/officeDocument/2006/relationships/image" Target="../media/image24.jpg"/><Relationship Id="rId19" Type="http://schemas.openxmlformats.org/officeDocument/2006/relationships/image" Target="../media/image33.jpg"/><Relationship Id="rId4" Type="http://schemas.openxmlformats.org/officeDocument/2006/relationships/image" Target="../media/image18.jpg"/><Relationship Id="rId9" Type="http://schemas.openxmlformats.org/officeDocument/2006/relationships/image" Target="../media/image23.png"/><Relationship Id="rId14" Type="http://schemas.openxmlformats.org/officeDocument/2006/relationships/image" Target="../media/image2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12" Type="http://schemas.openxmlformats.org/officeDocument/2006/relationships/image" Target="../media/image44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0" Type="http://schemas.openxmlformats.org/officeDocument/2006/relationships/image" Target="../media/image42.jpg"/><Relationship Id="rId4" Type="http://schemas.openxmlformats.org/officeDocument/2006/relationships/image" Target="../media/image36.jpg"/><Relationship Id="rId9" Type="http://schemas.openxmlformats.org/officeDocument/2006/relationships/image" Target="../media/image4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71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3" y="1260022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00" y="1564822"/>
            <a:ext cx="518741" cy="6776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709057" y="1260022"/>
            <a:ext cx="555172" cy="1679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61114" y="169817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581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25" y="4188232"/>
            <a:ext cx="623207" cy="3489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551" y="3302065"/>
            <a:ext cx="334344" cy="3343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365" y="3302065"/>
            <a:ext cx="303949" cy="33434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620810" y="3376903"/>
            <a:ext cx="990600" cy="224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602997" y="3307507"/>
            <a:ext cx="881742" cy="293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FACEBOOK</a:t>
            </a:r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3072912" y="3232089"/>
            <a:ext cx="175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CPVA.!AVABILITY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404" y="3314310"/>
            <a:ext cx="299356" cy="29935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143873" y="3376903"/>
            <a:ext cx="3098908" cy="870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01" y="3250326"/>
            <a:ext cx="351455" cy="3514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01456" y="3204751"/>
            <a:ext cx="2830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ATOMCLOCK(!HOMIDE:BILL)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813930" y="3204751"/>
            <a:ext cx="899995" cy="3970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Heart 21"/>
          <p:cNvSpPr/>
          <p:nvPr/>
        </p:nvSpPr>
        <p:spPr>
          <a:xfrm>
            <a:off x="2441541" y="3196831"/>
            <a:ext cx="597753" cy="377252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LACE</a:t>
            </a:r>
            <a:endParaRPr lang="en-US" sz="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88" y="3214854"/>
            <a:ext cx="538844" cy="359229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739131" y="3067311"/>
            <a:ext cx="755315" cy="783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G</a:t>
            </a:r>
            <a:endParaRPr lang="en-US" sz="9600" dirty="0"/>
          </a:p>
        </p:txBody>
      </p:sp>
      <p:sp>
        <p:nvSpPr>
          <p:cNvPr id="25" name="Oval 24"/>
          <p:cNvSpPr/>
          <p:nvPr/>
        </p:nvSpPr>
        <p:spPr>
          <a:xfrm>
            <a:off x="977134" y="3214854"/>
            <a:ext cx="398864" cy="3176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27" name="Straight Connector 26"/>
          <p:cNvCxnSpPr>
            <a:stCxn id="23" idx="1"/>
          </p:cNvCxnSpPr>
          <p:nvPr/>
        </p:nvCxnSpPr>
        <p:spPr>
          <a:xfrm flipV="1">
            <a:off x="1778588" y="2906486"/>
            <a:ext cx="538844" cy="487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9131" y="2514367"/>
            <a:ext cx="521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Base Paul Barack( IT )  William(Bill) Lovelace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622853" y="4742463"/>
            <a:ext cx="638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X386, x486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04" y="4188232"/>
            <a:ext cx="627625" cy="62296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636522" y="4374808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 </a:t>
            </a:r>
            <a:r>
              <a:rPr lang="en-US" sz="800" strike="sngStrike" dirty="0" smtClean="0"/>
              <a:t>for schools</a:t>
            </a:r>
          </a:p>
          <a:p>
            <a:r>
              <a:rPr lang="en-US" sz="800" dirty="0" smtClean="0"/>
              <a:t>POLIZEI Child: </a:t>
            </a:r>
            <a:r>
              <a:rPr lang="en-US" sz="800" strike="sngStrike" dirty="0" smtClean="0"/>
              <a:t>Felix Wagner</a:t>
            </a:r>
          </a:p>
          <a:p>
            <a:r>
              <a:rPr lang="en-US" sz="800" dirty="0" smtClean="0"/>
              <a:t>Social </a:t>
            </a:r>
            <a:r>
              <a:rPr lang="en-US" sz="800" dirty="0" err="1" smtClean="0"/>
              <a:t>Secur</a:t>
            </a:r>
            <a:r>
              <a:rPr lang="en-US" sz="800" dirty="0" smtClean="0"/>
              <a:t> </a:t>
            </a:r>
            <a:r>
              <a:rPr lang="en-US" sz="800" dirty="0" err="1" smtClean="0"/>
              <a:t>Admisnt</a:t>
            </a:r>
            <a:r>
              <a:rPr lang="en-US" sz="800" dirty="0" smtClean="0"/>
              <a:t> Child</a:t>
            </a:r>
            <a:r>
              <a:rPr lang="en-US" sz="800" strike="sngStrike" dirty="0" smtClean="0"/>
              <a:t>: Daniel </a:t>
            </a:r>
            <a:r>
              <a:rPr lang="en-US" sz="800" strike="sngStrike" dirty="0" err="1" smtClean="0"/>
              <a:t>rehicne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2605423" y="4096672"/>
            <a:ext cx="252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r>
              <a:rPr lang="en-US" strike="sngStrike" dirty="0" smtClean="0"/>
              <a:t>Process description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5093184" y="409667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z="800" strike="sngStrike" dirty="0" err="1" smtClean="0"/>
              <a:t>eva.braun</a:t>
            </a:r>
            <a:endParaRPr lang="en-US" sz="800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5726457" y="4212482"/>
            <a:ext cx="817504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778588" y="3973286"/>
            <a:ext cx="1084355" cy="9846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0486" y="3973286"/>
            <a:ext cx="1074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09749" y="5248605"/>
            <a:ext cx="1074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05423" y="5178518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Angel-o  </a:t>
            </a:r>
            <a:r>
              <a:rPr lang="en-US" strike="sngStrike" dirty="0" err="1" smtClean="0"/>
              <a:t>angela</a:t>
            </a:r>
            <a:r>
              <a:rPr lang="en-US" strike="sngStrike" dirty="0" smtClean="0"/>
              <a:t>-a, </a:t>
            </a:r>
            <a:r>
              <a:rPr lang="en-US" strike="sngStrike" dirty="0" err="1" smtClean="0"/>
              <a:t>sandr</a:t>
            </a:r>
            <a:r>
              <a:rPr lang="en-US" strike="sngStrike" dirty="0" smtClean="0"/>
              <a:t>-o, </a:t>
            </a:r>
            <a:r>
              <a:rPr lang="en-US" strike="sngStrike" dirty="0" err="1" smtClean="0"/>
              <a:t>sandr</a:t>
            </a:r>
            <a:r>
              <a:rPr lang="en-US" strike="sngStrike" dirty="0" smtClean="0"/>
              <a:t>-a</a:t>
            </a:r>
            <a:endParaRPr lang="en-US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010" y="5248605"/>
            <a:ext cx="391785" cy="39178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1701724" y="4849106"/>
            <a:ext cx="1084355" cy="9846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229379" y="5835063"/>
            <a:ext cx="1074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00124" y="5444497"/>
            <a:ext cx="1765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Costco: what happened in that cabin?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3192604" y="5530102"/>
            <a:ext cx="2161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 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): jack off (age:14) at breakfast</a:t>
            </a:r>
          </a:p>
          <a:p>
            <a:r>
              <a:rPr lang="en-US" sz="800" dirty="0" smtClean="0"/>
              <a:t>2001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cosco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wieland</a:t>
            </a:r>
            <a:endParaRPr lang="en-US" sz="800" strike="sngStrike" dirty="0" smtClean="0"/>
          </a:p>
          <a:p>
            <a:r>
              <a:rPr lang="en-US" sz="800" dirty="0" smtClean="0"/>
              <a:t>2010</a:t>
            </a:r>
            <a:r>
              <a:rPr lang="en-US" sz="800" strike="sngStrike" dirty="0" smtClean="0"/>
              <a:t> cabin </a:t>
            </a:r>
            <a:r>
              <a:rPr lang="en-US" sz="800" strike="sngStrike" dirty="0" err="1" smtClean="0"/>
              <a:t>mein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kampf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1421" y="1380178"/>
            <a:ext cx="1343025" cy="170497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135209" y="2514367"/>
            <a:ext cx="408752" cy="261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5812971" y="1240971"/>
            <a:ext cx="2318940" cy="16655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09749" y="1151965"/>
            <a:ext cx="204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1994</a:t>
            </a:r>
            <a:r>
              <a:rPr lang="en-US" dirty="0" smtClean="0"/>
              <a:t> 30Y </a:t>
            </a:r>
            <a:r>
              <a:rPr lang="en-US" dirty="0" err="1" smtClean="0"/>
              <a:t>SQ.</a:t>
            </a:r>
            <a:r>
              <a:rPr lang="en-US" strike="sngStrike" dirty="0" err="1" smtClean="0"/>
              <a:t>angela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1301344" y="1447251"/>
            <a:ext cx="276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PENTAGON “PAUL</a:t>
            </a:r>
            <a:r>
              <a:rPr lang="en-US" b="1" strike="sngStrike" dirty="0" smtClean="0"/>
              <a:t>”  !PETER</a:t>
            </a:r>
            <a:endParaRPr lang="en-US" b="1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3039294" y="1631917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HOMCI:BUNNY….</a:t>
            </a:r>
            <a:endParaRPr lang="en-US" dirty="0"/>
          </a:p>
        </p:txBody>
      </p:sp>
      <p:cxnSp>
        <p:nvCxnSpPr>
          <p:cNvPr id="57" name="Straight Connector 56"/>
          <p:cNvCxnSpPr>
            <a:endCxn id="63" idx="1"/>
          </p:cNvCxnSpPr>
          <p:nvPr/>
        </p:nvCxnSpPr>
        <p:spPr>
          <a:xfrm flipV="1">
            <a:off x="3020198" y="1652189"/>
            <a:ext cx="1985292" cy="328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006585" y="1638548"/>
            <a:ext cx="135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v2</a:t>
            </a:r>
            <a:r>
              <a:rPr lang="en-US" dirty="0" smtClean="0"/>
              <a:t>.extortion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5353773" y="1638548"/>
            <a:ext cx="742227" cy="435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70" y="1949558"/>
            <a:ext cx="712781" cy="50001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956" y="2059226"/>
            <a:ext cx="423176" cy="42317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005490" y="146752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LIVE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611053" y="2171281"/>
            <a:ext cx="159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 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059530" y="1831085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March 23, 1994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044778" y="2162387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 23, 1994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88" y="4164026"/>
            <a:ext cx="876300" cy="8763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397" y="4244552"/>
            <a:ext cx="574949" cy="76659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8350539" y="3916162"/>
            <a:ext cx="715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§Accomplish</a:t>
            </a:r>
          </a:p>
          <a:p>
            <a:r>
              <a:rPr lang="en-US" sz="800" dirty="0" smtClean="0"/>
              <a:t>§Bystander</a:t>
            </a:r>
            <a:endParaRPr lang="en-US" sz="800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7264322" y="4169080"/>
            <a:ext cx="1220560" cy="871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8091959" y="4123738"/>
            <a:ext cx="1220560" cy="871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4452" y="4168463"/>
            <a:ext cx="795574" cy="77846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60867" y="4188744"/>
            <a:ext cx="795574" cy="778465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9767339" y="4101114"/>
            <a:ext cx="1336090" cy="106704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9312519" y="41640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078" y="4847751"/>
            <a:ext cx="258099" cy="263912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flipV="1">
            <a:off x="3200124" y="4811196"/>
            <a:ext cx="3984447" cy="4374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 rot="21228088">
            <a:off x="4834561" y="4912084"/>
            <a:ext cx="1475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Sell house: Bring back 1 million</a:t>
            </a:r>
            <a:endParaRPr lang="en-US" sz="800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7438541" y="5070796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Sandy Hook</a:t>
            </a:r>
            <a:endParaRPr lang="en-US" sz="8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7461679" y="5128455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Auschwitz: Sandy</a:t>
            </a:r>
            <a:endParaRPr lang="en-US" sz="800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8" y="4110445"/>
            <a:ext cx="914402" cy="92964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287" y="4123738"/>
            <a:ext cx="914402" cy="92964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76" y="5097545"/>
            <a:ext cx="914402" cy="92964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48" y="5985259"/>
            <a:ext cx="359000" cy="437044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539" y="5990802"/>
            <a:ext cx="391785" cy="39178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5" y="6069257"/>
            <a:ext cx="682732" cy="694111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1923604" y="6069257"/>
            <a:ext cx="1179548" cy="2556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429000" y="6175772"/>
            <a:ext cx="258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ITERNET PAYMENTS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ubaid</a:t>
            </a:r>
            <a:r>
              <a:rPr lang="en-US" sz="800" strike="sngStrike" dirty="0" smtClean="0"/>
              <a:t>.</a:t>
            </a:r>
            <a:r>
              <a:rPr lang="en-US" dirty="0" smtClean="0"/>
              <a:t> v2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6444342" y="6203781"/>
            <a:ext cx="62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Flights.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CPVA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.(</a:t>
            </a:r>
            <a:r>
              <a:rPr lang="en-US" strike="sngStrike" dirty="0" err="1" smtClean="0"/>
              <a:t>clarity:employee;clarity:ca</a:t>
            </a:r>
            <a:r>
              <a:rPr lang="en-US" strike="sngStrike" dirty="0" smtClean="0"/>
              <a:t> software)</a:t>
            </a:r>
            <a:endParaRPr lang="en-US" strike="sngStrike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479" y="5960792"/>
            <a:ext cx="322970" cy="322970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>
            <a:off x="6337132" y="5985259"/>
            <a:ext cx="1033556" cy="2118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824874" y="5807101"/>
            <a:ext cx="878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Tui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ltur</a:t>
            </a:r>
            <a:endParaRPr lang="en-US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6882827" y="6037625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 flights</a:t>
            </a:r>
            <a:endParaRPr lang="en-US" sz="800" strike="sngStrike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772" y="5884314"/>
            <a:ext cx="399448" cy="39944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24" y="5862412"/>
            <a:ext cx="1196596" cy="310027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H="1" flipV="1">
            <a:off x="8198358" y="5841771"/>
            <a:ext cx="1596553" cy="429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918" y="5815599"/>
            <a:ext cx="423176" cy="423176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9780705" y="6172439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Thomas-is-dieter</a:t>
            </a:r>
            <a:endParaRPr lang="en-US" sz="800" strike="sngStrike" dirty="0"/>
          </a:p>
        </p:txBody>
      </p:sp>
      <p:sp>
        <p:nvSpPr>
          <p:cNvPr id="107" name="TextBox 106"/>
          <p:cNvSpPr txBox="1"/>
          <p:nvPr/>
        </p:nvSpPr>
        <p:spPr>
          <a:xfrm flipH="1">
            <a:off x="9776942" y="5520859"/>
            <a:ext cx="226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In you face; </a:t>
            </a:r>
            <a:r>
              <a:rPr lang="en-US" dirty="0" smtClean="0"/>
              <a:t>1990 </a:t>
            </a:r>
            <a:endParaRPr lang="en-US" dirty="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7277000" y="4409547"/>
            <a:ext cx="1220560" cy="871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199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3" y="1260022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073" y="1706358"/>
            <a:ext cx="518741" cy="6776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709057" y="1260022"/>
            <a:ext cx="555172" cy="1679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78775" y="168706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5159828"/>
            <a:ext cx="1156605" cy="6476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948543" y="4811486"/>
            <a:ext cx="949776" cy="11865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86643" y="4251652"/>
            <a:ext cx="18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1990: </a:t>
            </a:r>
            <a:r>
              <a:rPr lang="en-US" strike="sngStrike" dirty="0" smtClean="0"/>
              <a:t>In your face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7630886" y="1903639"/>
            <a:ext cx="453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		</a:t>
            </a:r>
            <a:r>
              <a:rPr lang="en-US" dirty="0" err="1" smtClean="0"/>
              <a:t>Bitconi</a:t>
            </a:r>
            <a:r>
              <a:rPr lang="en-US" dirty="0" smtClean="0"/>
              <a:t> :HOCMI:LUX(twins)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522029" y="1698172"/>
            <a:ext cx="881742" cy="968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96519" y="2331294"/>
            <a:ext cx="4386943" cy="24492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79128" y="3384094"/>
            <a:ext cx="1567543" cy="80185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85314" y="3547381"/>
            <a:ext cx="544286" cy="42590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9" idx="0"/>
            <a:endCxn id="19" idx="2"/>
          </p:cNvCxnSpPr>
          <p:nvPr/>
        </p:nvCxnSpPr>
        <p:spPr>
          <a:xfrm>
            <a:off x="7962900" y="3384094"/>
            <a:ext cx="0" cy="8018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91500" y="1260022"/>
            <a:ext cx="3297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CPVA(</a:t>
            </a:r>
            <a:r>
              <a:rPr lang="en-US" strike="sngStrike" dirty="0" err="1" smtClean="0"/>
              <a:t>yougurt</a:t>
            </a:r>
            <a:r>
              <a:rPr lang="en-US" strike="sngStrike" dirty="0" smtClean="0"/>
              <a:t> store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MAINSTRE(</a:t>
            </a:r>
            <a:r>
              <a:rPr lang="en-US" strike="sngStrike" dirty="0" err="1" smtClean="0"/>
              <a:t>Marin,jyll</a:t>
            </a:r>
            <a:r>
              <a:rPr lang="en-US" strike="sngStrike" dirty="0" smtClean="0"/>
              <a:t> !</a:t>
            </a:r>
            <a:r>
              <a:rPr lang="en-US" strike="sngStrike" dirty="0" err="1" smtClean="0"/>
              <a:t>jack</a:t>
            </a:r>
            <a:r>
              <a:rPr lang="en-US" dirty="0" err="1" smtClean="0"/>
              <a:t>.CPVA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007463" y="1371020"/>
            <a:ext cx="1449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Angela.diesel</a:t>
            </a:r>
            <a:r>
              <a:rPr lang="en-US" sz="800" dirty="0" smtClean="0"/>
              <a:t>=MARK(us).PREA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7522029" y="3547381"/>
            <a:ext cx="108857" cy="2129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562600" y="4436318"/>
            <a:ext cx="143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NAVY.SAYLOR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5731410" y="3496831"/>
            <a:ext cx="4386943" cy="244928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 rot="1792678">
            <a:off x="4654883" y="3312163"/>
            <a:ext cx="840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2014 -&gt; 1991 HOCMI:SUNSTO(Kodak Gabriel, </a:t>
            </a:r>
            <a:r>
              <a:rPr lang="en-US" dirty="0" err="1" smtClean="0"/>
              <a:t>pankau</a:t>
            </a:r>
            <a:r>
              <a:rPr lang="en-US" dirty="0" smtClean="0"/>
              <a:t>, KING.JOPHSE.TERMNATOR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cisoc.mtonrign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 rot="1819676">
            <a:off x="9381479" y="3467945"/>
            <a:ext cx="1838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Wall view</a:t>
            </a:r>
          </a:p>
          <a:p>
            <a:r>
              <a:rPr lang="en-US" sz="800" strike="sngStrike" dirty="0" smtClean="0"/>
              <a:t>Big </a:t>
            </a:r>
            <a:r>
              <a:rPr lang="en-US" sz="800" strike="sngStrike" dirty="0" err="1" smtClean="0"/>
              <a:t>Deciotions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HOCMIE:7</a:t>
            </a:r>
          </a:p>
          <a:p>
            <a:r>
              <a:rPr lang="en-US" sz="800" dirty="0" smtClean="0"/>
              <a:t>IPX </a:t>
            </a:r>
            <a:r>
              <a:rPr lang="en-US" sz="800" dirty="0" err="1" smtClean="0"/>
              <a:t>nonPocieTExa.NSA</a:t>
            </a:r>
            <a:r>
              <a:rPr lang="en-US" sz="800" dirty="0" smtClean="0"/>
              <a:t> IPX </a:t>
            </a:r>
            <a:r>
              <a:rPr lang="en-US" sz="800" dirty="0" err="1" smtClean="0"/>
              <a:t>aFd.</a:t>
            </a:r>
            <a:r>
              <a:rPr lang="en-US" sz="800" strike="sngStrike" dirty="0" err="1" smtClean="0"/>
              <a:t>ext.marx</a:t>
            </a:r>
            <a:endParaRPr lang="en-US" sz="800" strike="sngStrike" dirty="0" smtClean="0"/>
          </a:p>
          <a:p>
            <a:r>
              <a:rPr lang="en-US" sz="800" strike="sngStrike" dirty="0" smtClean="0"/>
              <a:t>Ext MARKETING</a:t>
            </a:r>
            <a:endParaRPr lang="en-US" sz="800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906" y="3817591"/>
            <a:ext cx="423176" cy="4231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1461" y="4523906"/>
            <a:ext cx="2408944" cy="597384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6259286" y="5121290"/>
            <a:ext cx="919842" cy="686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!</a:t>
            </a:r>
            <a:r>
              <a:rPr lang="en-US" strike="sngStrike" dirty="0" err="1" smtClean="0"/>
              <a:t>raik</a:t>
            </a:r>
            <a:endParaRPr lang="en-US" strike="sngStrike" dirty="0"/>
          </a:p>
        </p:txBody>
      </p:sp>
      <p:sp>
        <p:nvSpPr>
          <p:cNvPr id="33" name="Oval 32"/>
          <p:cNvSpPr/>
          <p:nvPr/>
        </p:nvSpPr>
        <p:spPr>
          <a:xfrm>
            <a:off x="10300961" y="2583464"/>
            <a:ext cx="919842" cy="6862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raik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4853182" y="5617029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Bloopers</a:t>
            </a:r>
          </a:p>
          <a:p>
            <a:r>
              <a:rPr lang="en-US" sz="800" strike="sngStrike" dirty="0" err="1" smtClean="0"/>
              <a:t>Glu.raik</a:t>
            </a:r>
            <a:endParaRPr lang="en-US" sz="800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993" y="5112663"/>
            <a:ext cx="515534" cy="70348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454" y="5151127"/>
            <a:ext cx="426112" cy="76091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837133" y="4811486"/>
            <a:ext cx="949776" cy="11865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180886" y="5023757"/>
            <a:ext cx="949776" cy="11865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124" y="2752001"/>
            <a:ext cx="223022" cy="30433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8815149" y="2635525"/>
            <a:ext cx="529187" cy="6341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040" y="4911076"/>
            <a:ext cx="426112" cy="76091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7754712" y="4793447"/>
            <a:ext cx="949776" cy="11865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6096000" y="4822598"/>
            <a:ext cx="163286" cy="201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126116" y="4976308"/>
            <a:ext cx="163286" cy="201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08142" y="4793447"/>
            <a:ext cx="851144" cy="4571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1571392" y="2298612"/>
            <a:ext cx="163286" cy="201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1601508" y="2452322"/>
            <a:ext cx="163286" cy="201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883534" y="2269461"/>
            <a:ext cx="851144" cy="4571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1723792" y="2451012"/>
            <a:ext cx="163286" cy="201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1753908" y="2604722"/>
            <a:ext cx="163286" cy="2011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1035934" y="2421861"/>
            <a:ext cx="851144" cy="4571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5408142" y="4780580"/>
            <a:ext cx="1057972" cy="2431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0974385" y="2233382"/>
            <a:ext cx="1057972" cy="2431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842601" y="1478742"/>
            <a:ext cx="912111" cy="22645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>
            <a:stCxn id="58" idx="7"/>
          </p:cNvCxnSpPr>
          <p:nvPr/>
        </p:nvCxnSpPr>
        <p:spPr>
          <a:xfrm>
            <a:off x="7621136" y="1511905"/>
            <a:ext cx="2497217" cy="1155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8" idx="5"/>
          </p:cNvCxnSpPr>
          <p:nvPr/>
        </p:nvCxnSpPr>
        <p:spPr>
          <a:xfrm flipH="1">
            <a:off x="6644388" y="1672033"/>
            <a:ext cx="976748" cy="3679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429760" y="1371020"/>
            <a:ext cx="6092269" cy="71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1588162" y="1426232"/>
            <a:ext cx="2701658" cy="155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475894" y="2652171"/>
            <a:ext cx="1086706" cy="844658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ww2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4394454" y="2499771"/>
            <a:ext cx="1013688" cy="115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754712" y="2926582"/>
            <a:ext cx="1835602" cy="970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37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029" y="6344585"/>
            <a:ext cx="220503" cy="220503"/>
          </a:xfrm>
          <a:prstGeom prst="rect">
            <a:avLst/>
          </a:prstGeom>
        </p:spPr>
      </p:pic>
      <p:sp>
        <p:nvSpPr>
          <p:cNvPr id="1074" name="Isosceles Triangle 1073"/>
          <p:cNvSpPr/>
          <p:nvPr/>
        </p:nvSpPr>
        <p:spPr>
          <a:xfrm rot="5568814">
            <a:off x="2917407" y="5894200"/>
            <a:ext cx="383130" cy="2829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3" name="Rectangle 1072"/>
          <p:cNvSpPr/>
          <p:nvPr/>
        </p:nvSpPr>
        <p:spPr>
          <a:xfrm>
            <a:off x="2266875" y="5776847"/>
            <a:ext cx="880828" cy="32214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Oval 1057"/>
          <p:cNvSpPr/>
          <p:nvPr/>
        </p:nvSpPr>
        <p:spPr>
          <a:xfrm>
            <a:off x="5926417" y="5883728"/>
            <a:ext cx="423690" cy="3572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0" y="1524420"/>
            <a:ext cx="436789" cy="21839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19816" y="1214858"/>
            <a:ext cx="596700" cy="7605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16" y="1427469"/>
            <a:ext cx="550436" cy="41229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475366" y="1214858"/>
            <a:ext cx="536625" cy="7101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Qué fue de Daniel Kottke, el amigo de Steve Jobs al que dejaron tirado: sus  manzana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334" y="1352290"/>
            <a:ext cx="728309" cy="56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908525" y="1176260"/>
            <a:ext cx="598905" cy="968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4350" y="1176260"/>
            <a:ext cx="582738" cy="7341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09598" y="1984190"/>
            <a:ext cx="10809516" cy="6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598" y="2284980"/>
            <a:ext cx="7048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nonPoliceChurch.NSA.nonPolcieMonitoringLogical.000.tw.pns</a:t>
            </a:r>
          </a:p>
          <a:p>
            <a:r>
              <a:rPr lang="en-US" dirty="0"/>
              <a:t>	</a:t>
            </a:r>
            <a:r>
              <a:rPr lang="en-US" dirty="0" smtClean="0"/>
              <a:t>wealth, actions, … payments, donations, !</a:t>
            </a:r>
            <a:r>
              <a:rPr lang="en-US" dirty="0" err="1" smtClean="0"/>
              <a:t>paymetns</a:t>
            </a:r>
            <a:r>
              <a:rPr lang="en-US" dirty="0" smtClean="0"/>
              <a:t>, !donations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09598" y="3725905"/>
            <a:ext cx="10809516" cy="6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270643" y="2754086"/>
            <a:ext cx="4708586" cy="3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19816" y="2959276"/>
            <a:ext cx="2843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i.e. </a:t>
            </a:r>
            <a:r>
              <a:rPr lang="en-US" dirty="0" err="1" smtClean="0"/>
              <a:t>God.nonPolciCTXLogical</a:t>
            </a:r>
            <a:r>
              <a:rPr lang="en-US" dirty="0" smtClean="0"/>
              <a:t>{</a:t>
            </a:r>
          </a:p>
          <a:p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885419" y="2571061"/>
            <a:ext cx="150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MEMBERSHIP</a:t>
            </a:r>
            <a:endParaRPr lang="en-US" b="1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9885419" y="2471057"/>
            <a:ext cx="673724" cy="59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75366" y="3255849"/>
            <a:ext cx="251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i.e</a:t>
            </a:r>
            <a:r>
              <a:rPr lang="en-US" strike="sngStrike" dirty="0" smtClean="0"/>
              <a:t> </a:t>
            </a:r>
            <a:r>
              <a:rPr lang="en-US" strike="sngStrike" dirty="0" err="1"/>
              <a:t>i</a:t>
            </a:r>
            <a:r>
              <a:rPr lang="en-US" strike="sngStrike" dirty="0" err="1" smtClean="0"/>
              <a:t>ncident.eval.duration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72" y="3288301"/>
            <a:ext cx="365125" cy="21907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842657" y="3255849"/>
            <a:ext cx="1186543" cy="251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29200" y="315792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andreas</a:t>
            </a:r>
            <a:endParaRPr lang="en-US" sz="800" strike="sngStrike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585612" y="4912448"/>
            <a:ext cx="10809516" cy="6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702101" y="138899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1995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3110" y="1163752"/>
            <a:ext cx="3432062" cy="78840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110580" y="3381612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</a:t>
            </a:r>
            <a:r>
              <a:rPr lang="en-US" sz="800" dirty="0" err="1" smtClean="0"/>
              <a:t>Anselmo</a:t>
            </a:r>
            <a:r>
              <a:rPr lang="en-US" dirty="0" smtClean="0"/>
              <a:t>. </a:t>
            </a:r>
            <a:r>
              <a:rPr lang="en-US" sz="800" strike="sngStrike" dirty="0" err="1" smtClean="0"/>
              <a:t>Chruch</a:t>
            </a:r>
            <a:r>
              <a:rPr lang="en-US" sz="800" strike="sngStrike" dirty="0" smtClean="0"/>
              <a:t> fees lamb</a:t>
            </a:r>
            <a:endParaRPr lang="en-US" sz="800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6988629" y="3625181"/>
            <a:ext cx="8795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12876" y="3233595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sz="800" strike="sngStrike" dirty="0" err="1" smtClean="0"/>
              <a:t>ibm.invite</a:t>
            </a:r>
            <a:endParaRPr lang="en-US" sz="800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6792686" y="3170494"/>
            <a:ext cx="957943" cy="504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928" y="4250483"/>
            <a:ext cx="212843" cy="302205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2141551" y="4250483"/>
            <a:ext cx="764937" cy="302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2888" y="3784808"/>
            <a:ext cx="422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GOD.MAINSTRET(PENTIANG.VIRIGN.MARY)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901" y="4250240"/>
            <a:ext cx="352000" cy="26366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2647148" y="4226899"/>
            <a:ext cx="764937" cy="302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650145" y="4513900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SQ.HOMCIDE:2Y</a:t>
            </a:r>
          </a:p>
          <a:p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62" y="4213793"/>
            <a:ext cx="259441" cy="34692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3384425" y="4217690"/>
            <a:ext cx="764937" cy="3022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18122" y="3953238"/>
            <a:ext cx="1897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Movies </a:t>
            </a:r>
            <a:r>
              <a:rPr lang="en-US" sz="800" strike="sngStrike" dirty="0" err="1" smtClean="0"/>
              <a:t>duign</a:t>
            </a:r>
            <a:r>
              <a:rPr lang="en-US" sz="800" strike="sngStrike" dirty="0" smtClean="0"/>
              <a:t> </a:t>
            </a:r>
            <a:r>
              <a:rPr lang="en-US" dirty="0" smtClean="0"/>
              <a:t>CPVA </a:t>
            </a:r>
            <a:r>
              <a:rPr lang="en-US" sz="800" strike="sngStrike" dirty="0" smtClean="0"/>
              <a:t>virgin </a:t>
            </a:r>
            <a:r>
              <a:rPr lang="en-US" sz="800" strike="sngStrike" dirty="0" err="1" smtClean="0"/>
              <a:t>sacrafie</a:t>
            </a:r>
            <a:endParaRPr lang="en-US" sz="800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283" y="4187982"/>
            <a:ext cx="263326" cy="398548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3817903" y="4228993"/>
            <a:ext cx="764937" cy="302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63" y="4596587"/>
            <a:ext cx="229271" cy="229271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3842657" y="4576295"/>
            <a:ext cx="764937" cy="3022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497713" y="4460272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Cannot take the heat</a:t>
            </a:r>
          </a:p>
          <a:p>
            <a:r>
              <a:rPr lang="en-US" sz="800" strike="sngStrike" dirty="0" err="1" smtClean="0"/>
              <a:t>Taek</a:t>
            </a:r>
            <a:r>
              <a:rPr lang="en-US" sz="800" strike="sngStrike" dirty="0" smtClean="0"/>
              <a:t> the hit</a:t>
            </a:r>
          </a:p>
          <a:p>
            <a:r>
              <a:rPr lang="en-US" sz="800" strike="sngStrike" dirty="0" smtClean="0"/>
              <a:t>On-call.!</a:t>
            </a:r>
            <a:r>
              <a:rPr lang="en-US" sz="800" dirty="0" err="1" smtClean="0"/>
              <a:t>AVAIBltTY</a:t>
            </a:r>
            <a:endParaRPr lang="en-US" sz="800" dirty="0"/>
          </a:p>
        </p:txBody>
      </p:sp>
      <p:sp>
        <p:nvSpPr>
          <p:cNvPr id="60" name="Cube 59"/>
          <p:cNvSpPr/>
          <p:nvPr/>
        </p:nvSpPr>
        <p:spPr>
          <a:xfrm>
            <a:off x="3567534" y="4688181"/>
            <a:ext cx="457473" cy="21421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893" y="4593940"/>
            <a:ext cx="223524" cy="33164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27" y="4529104"/>
            <a:ext cx="208654" cy="345438"/>
          </a:xfrm>
          <a:prstGeom prst="rect">
            <a:avLst/>
          </a:prstGeom>
        </p:spPr>
      </p:pic>
      <p:cxnSp>
        <p:nvCxnSpPr>
          <p:cNvPr id="1025" name="Straight Connector 1024"/>
          <p:cNvCxnSpPr>
            <a:endCxn id="58" idx="3"/>
          </p:cNvCxnSpPr>
          <p:nvPr/>
        </p:nvCxnSpPr>
        <p:spPr>
          <a:xfrm flipH="1">
            <a:off x="5560825" y="4513900"/>
            <a:ext cx="1112118" cy="1772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10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10" y="4134237"/>
            <a:ext cx="746718" cy="418162"/>
          </a:xfrm>
          <a:prstGeom prst="rect">
            <a:avLst/>
          </a:prstGeom>
        </p:spPr>
      </p:pic>
      <p:pic>
        <p:nvPicPr>
          <p:cNvPr id="1028" name="Picture 10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9748" y="4586347"/>
            <a:ext cx="415380" cy="376740"/>
          </a:xfrm>
          <a:prstGeom prst="rect">
            <a:avLst/>
          </a:prstGeom>
        </p:spPr>
      </p:pic>
      <p:cxnSp>
        <p:nvCxnSpPr>
          <p:cNvPr id="1030" name="Straight Connector 1029"/>
          <p:cNvCxnSpPr>
            <a:endCxn id="1028" idx="2"/>
          </p:cNvCxnSpPr>
          <p:nvPr/>
        </p:nvCxnSpPr>
        <p:spPr>
          <a:xfrm>
            <a:off x="892629" y="4774717"/>
            <a:ext cx="354809" cy="188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/>
          <p:cNvSpPr txBox="1"/>
          <p:nvPr/>
        </p:nvSpPr>
        <p:spPr>
          <a:xfrm>
            <a:off x="1498270" y="4641192"/>
            <a:ext cx="110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PREA.</a:t>
            </a:r>
            <a:r>
              <a:rPr lang="en-US" sz="800" strike="sngStrike" dirty="0" err="1" smtClean="0"/>
              <a:t>anil</a:t>
            </a:r>
            <a:r>
              <a:rPr lang="en-US" sz="800" strike="sngStrike" dirty="0" smtClean="0"/>
              <a:t>/anal</a:t>
            </a:r>
            <a:endParaRPr lang="en-US" sz="800" strike="sngStrike" dirty="0"/>
          </a:p>
        </p:txBody>
      </p:sp>
      <p:cxnSp>
        <p:nvCxnSpPr>
          <p:cNvPr id="1033" name="Straight Arrow Connector 1032"/>
          <p:cNvCxnSpPr/>
          <p:nvPr/>
        </p:nvCxnSpPr>
        <p:spPr>
          <a:xfrm>
            <a:off x="2110184" y="4902396"/>
            <a:ext cx="2090187" cy="64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/>
          <p:cNvSpPr txBox="1"/>
          <p:nvPr/>
        </p:nvSpPr>
        <p:spPr>
          <a:xfrm>
            <a:off x="4078620" y="4682584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Pbt.tshirt.drawer.2</a:t>
            </a:r>
            <a:r>
              <a:rPr lang="en-US" sz="800" strike="sngStrike" baseline="30000" dirty="0" smtClean="0"/>
              <a:t>nd</a:t>
            </a:r>
            <a:r>
              <a:rPr lang="en-US" sz="800" strike="sngStrike" dirty="0" smtClean="0"/>
              <a:t>.floor.mr.rogers</a:t>
            </a:r>
            <a:endParaRPr lang="en-US" sz="800" strike="sngStrike" dirty="0"/>
          </a:p>
        </p:txBody>
      </p:sp>
      <p:sp>
        <p:nvSpPr>
          <p:cNvPr id="1036" name="TextBox 1035"/>
          <p:cNvSpPr txBox="1"/>
          <p:nvPr/>
        </p:nvSpPr>
        <p:spPr>
          <a:xfrm>
            <a:off x="2291410" y="468168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2016</a:t>
            </a:r>
            <a:endParaRPr lang="en-US" sz="800" dirty="0"/>
          </a:p>
        </p:txBody>
      </p:sp>
      <p:sp>
        <p:nvSpPr>
          <p:cNvPr id="1037" name="TextBox 1036"/>
          <p:cNvSpPr txBox="1"/>
          <p:nvPr/>
        </p:nvSpPr>
        <p:spPr>
          <a:xfrm>
            <a:off x="2011464" y="470230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2008</a:t>
            </a:r>
            <a:endParaRPr lang="en-US" sz="800" dirty="0"/>
          </a:p>
        </p:txBody>
      </p:sp>
      <p:cxnSp>
        <p:nvCxnSpPr>
          <p:cNvPr id="1039" name="Straight Connector 1038"/>
          <p:cNvCxnSpPr/>
          <p:nvPr/>
        </p:nvCxnSpPr>
        <p:spPr>
          <a:xfrm>
            <a:off x="7657746" y="5290457"/>
            <a:ext cx="0" cy="1164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/>
          <p:cNvSpPr/>
          <p:nvPr/>
        </p:nvSpPr>
        <p:spPr>
          <a:xfrm>
            <a:off x="3702101" y="5497286"/>
            <a:ext cx="1479499" cy="772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1" name="Rectangle 1040"/>
          <p:cNvSpPr/>
          <p:nvPr/>
        </p:nvSpPr>
        <p:spPr>
          <a:xfrm>
            <a:off x="3946967" y="5937280"/>
            <a:ext cx="123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atin typeface="Blackadder ITC" panose="04020505051007020D02" pitchFamily="82" charset="0"/>
              </a:rPr>
              <a:t>Jason </a:t>
            </a:r>
            <a:r>
              <a:rPr lang="en-US" i="1" dirty="0" err="1" smtClean="0">
                <a:latin typeface="Blackadder ITC" panose="04020505051007020D02" pitchFamily="82" charset="0"/>
              </a:rPr>
              <a:t>Meirs</a:t>
            </a:r>
            <a:endParaRPr lang="en-US" i="1" dirty="0">
              <a:latin typeface="Blackadder ITC" panose="04020505051007020D02" pitchFamily="82" charset="0"/>
            </a:endParaRPr>
          </a:p>
        </p:txBody>
      </p:sp>
      <p:sp>
        <p:nvSpPr>
          <p:cNvPr id="1042" name="TextBox 1041"/>
          <p:cNvSpPr txBox="1"/>
          <p:nvPr/>
        </p:nvSpPr>
        <p:spPr>
          <a:xfrm>
            <a:off x="3616363" y="5476038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</a:p>
          <a:p>
            <a:r>
              <a:rPr lang="en-US" sz="1000" dirty="0" smtClean="0"/>
              <a:t>HOMCIDE:LUX:VHS:STORE</a:t>
            </a:r>
            <a:endParaRPr lang="en-US" sz="1000" dirty="0"/>
          </a:p>
        </p:txBody>
      </p:sp>
      <p:cxnSp>
        <p:nvCxnSpPr>
          <p:cNvPr id="1044" name="Straight Connector 1043"/>
          <p:cNvCxnSpPr/>
          <p:nvPr/>
        </p:nvCxnSpPr>
        <p:spPr>
          <a:xfrm flipV="1">
            <a:off x="6459141" y="6306612"/>
            <a:ext cx="1198605" cy="377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5" name="Picture 10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75815" y="5776847"/>
            <a:ext cx="2009604" cy="52976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1550" y="5210498"/>
            <a:ext cx="2009604" cy="529765"/>
          </a:xfrm>
          <a:prstGeom prst="rect">
            <a:avLst/>
          </a:prstGeom>
        </p:spPr>
      </p:pic>
      <p:sp>
        <p:nvSpPr>
          <p:cNvPr id="1046" name="Rectangle 1045"/>
          <p:cNvSpPr/>
          <p:nvPr/>
        </p:nvSpPr>
        <p:spPr>
          <a:xfrm>
            <a:off x="9176657" y="5156070"/>
            <a:ext cx="708762" cy="1299159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7" name="Picture 104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957" y="5173500"/>
            <a:ext cx="813580" cy="1281729"/>
          </a:xfrm>
          <a:prstGeom prst="rect">
            <a:avLst/>
          </a:prstGeom>
        </p:spPr>
      </p:pic>
      <p:sp>
        <p:nvSpPr>
          <p:cNvPr id="1048" name="Oval 1047"/>
          <p:cNvSpPr/>
          <p:nvPr/>
        </p:nvSpPr>
        <p:spPr>
          <a:xfrm>
            <a:off x="11107567" y="5173500"/>
            <a:ext cx="942463" cy="8318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16Y</a:t>
            </a:r>
            <a:endParaRPr lang="en-US" sz="2400" dirty="0"/>
          </a:p>
        </p:txBody>
      </p:sp>
      <p:sp>
        <p:nvSpPr>
          <p:cNvPr id="1049" name="TextBox 1048"/>
          <p:cNvSpPr txBox="1"/>
          <p:nvPr/>
        </p:nvSpPr>
        <p:spPr>
          <a:xfrm>
            <a:off x="3614477" y="5868159"/>
            <a:ext cx="8210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Age: 17, 1997</a:t>
            </a:r>
            <a:endParaRPr lang="en-US" sz="900" dirty="0"/>
          </a:p>
        </p:txBody>
      </p:sp>
      <p:cxnSp>
        <p:nvCxnSpPr>
          <p:cNvPr id="1051" name="Straight Connector 1050"/>
          <p:cNvCxnSpPr/>
          <p:nvPr/>
        </p:nvCxnSpPr>
        <p:spPr>
          <a:xfrm flipV="1">
            <a:off x="3496579" y="5837381"/>
            <a:ext cx="1056853" cy="26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TextBox 1051"/>
          <p:cNvSpPr txBox="1"/>
          <p:nvPr/>
        </p:nvSpPr>
        <p:spPr>
          <a:xfrm>
            <a:off x="11578798" y="627017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18Y</a:t>
            </a:r>
            <a:endParaRPr lang="en-US" dirty="0"/>
          </a:p>
        </p:txBody>
      </p:sp>
      <p:sp>
        <p:nvSpPr>
          <p:cNvPr id="1053" name="TextBox 1052"/>
          <p:cNvSpPr txBox="1"/>
          <p:nvPr/>
        </p:nvSpPr>
        <p:spPr>
          <a:xfrm>
            <a:off x="3614477" y="62409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1998</a:t>
            </a:r>
            <a:endParaRPr lang="en-US" dirty="0"/>
          </a:p>
        </p:txBody>
      </p:sp>
      <p:pic>
        <p:nvPicPr>
          <p:cNvPr id="1054" name="Picture 105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54" y="6226629"/>
            <a:ext cx="303335" cy="303335"/>
          </a:xfrm>
          <a:prstGeom prst="rect">
            <a:avLst/>
          </a:prstGeom>
        </p:spPr>
      </p:pic>
      <p:cxnSp>
        <p:nvCxnSpPr>
          <p:cNvPr id="1056" name="Straight Connector 1055"/>
          <p:cNvCxnSpPr/>
          <p:nvPr/>
        </p:nvCxnSpPr>
        <p:spPr>
          <a:xfrm>
            <a:off x="5464629" y="6121946"/>
            <a:ext cx="549727" cy="4883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1056"/>
          <p:cNvSpPr txBox="1"/>
          <p:nvPr/>
        </p:nvSpPr>
        <p:spPr>
          <a:xfrm>
            <a:off x="5903511" y="5861425"/>
            <a:ext cx="8931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</a:t>
            </a:r>
          </a:p>
          <a:p>
            <a:r>
              <a:rPr lang="en-US" sz="800" strike="sngStrike" dirty="0" smtClean="0"/>
              <a:t>Thomas-is-dieter</a:t>
            </a:r>
          </a:p>
          <a:p>
            <a:r>
              <a:rPr lang="en-US" sz="800" strike="sngStrike" dirty="0" err="1" smtClean="0"/>
              <a:t>Kito,micheala</a:t>
            </a:r>
            <a:endParaRPr lang="en-US" sz="800" strike="sngStrike" dirty="0"/>
          </a:p>
        </p:txBody>
      </p:sp>
      <p:cxnSp>
        <p:nvCxnSpPr>
          <p:cNvPr id="1060" name="Straight Connector 1059"/>
          <p:cNvCxnSpPr/>
          <p:nvPr/>
        </p:nvCxnSpPr>
        <p:spPr>
          <a:xfrm>
            <a:off x="5814655" y="5776847"/>
            <a:ext cx="535452" cy="39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1" name="TextBox 1060"/>
          <p:cNvSpPr txBox="1"/>
          <p:nvPr/>
        </p:nvSpPr>
        <p:spPr>
          <a:xfrm>
            <a:off x="6286461" y="5851854"/>
            <a:ext cx="56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</a:t>
            </a:r>
            <a:endParaRPr lang="en-US" dirty="0"/>
          </a:p>
        </p:txBody>
      </p:sp>
      <p:cxnSp>
        <p:nvCxnSpPr>
          <p:cNvPr id="1063" name="Straight Connector 1062"/>
          <p:cNvCxnSpPr/>
          <p:nvPr/>
        </p:nvCxnSpPr>
        <p:spPr>
          <a:xfrm flipV="1">
            <a:off x="5624936" y="5937280"/>
            <a:ext cx="1646721" cy="125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TextBox 1063"/>
          <p:cNvSpPr txBox="1"/>
          <p:nvPr/>
        </p:nvSpPr>
        <p:spPr>
          <a:xfrm>
            <a:off x="5868169" y="550355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17.7</a:t>
            </a:r>
            <a:endParaRPr lang="en-US" dirty="0"/>
          </a:p>
        </p:txBody>
      </p:sp>
      <p:sp>
        <p:nvSpPr>
          <p:cNvPr id="1065" name="TextBox 1064"/>
          <p:cNvSpPr txBox="1"/>
          <p:nvPr/>
        </p:nvSpPr>
        <p:spPr>
          <a:xfrm>
            <a:off x="6398431" y="5513426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</a:t>
            </a:r>
            <a:r>
              <a:rPr lang="en-US" sz="800" strike="sngStrike" dirty="0" smtClean="0"/>
              <a:t>tc…</a:t>
            </a:r>
            <a:endParaRPr lang="en-US" sz="800" strike="sngStrike" dirty="0"/>
          </a:p>
        </p:txBody>
      </p:sp>
      <p:cxnSp>
        <p:nvCxnSpPr>
          <p:cNvPr id="1067" name="Straight Connector 1066"/>
          <p:cNvCxnSpPr/>
          <p:nvPr/>
        </p:nvCxnSpPr>
        <p:spPr>
          <a:xfrm>
            <a:off x="5624936" y="5617144"/>
            <a:ext cx="1287940" cy="99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9" name="Straight Connector 1068"/>
          <p:cNvCxnSpPr/>
          <p:nvPr/>
        </p:nvCxnSpPr>
        <p:spPr>
          <a:xfrm flipV="1">
            <a:off x="3592264" y="6356418"/>
            <a:ext cx="1850152" cy="155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1" name="TextBox 1070"/>
          <p:cNvSpPr txBox="1"/>
          <p:nvPr/>
        </p:nvSpPr>
        <p:spPr>
          <a:xfrm>
            <a:off x="2228234" y="5725312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Studio 1</a:t>
            </a:r>
          </a:p>
        </p:txBody>
      </p:sp>
      <p:sp>
        <p:nvSpPr>
          <p:cNvPr id="1072" name="Rectangle 1071"/>
          <p:cNvSpPr/>
          <p:nvPr/>
        </p:nvSpPr>
        <p:spPr>
          <a:xfrm>
            <a:off x="2209626" y="6053712"/>
            <a:ext cx="9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Leopold</a:t>
            </a:r>
          </a:p>
        </p:txBody>
      </p:sp>
      <p:cxnSp>
        <p:nvCxnSpPr>
          <p:cNvPr id="1076" name="Straight Connector 1075"/>
          <p:cNvCxnSpPr/>
          <p:nvPr/>
        </p:nvCxnSpPr>
        <p:spPr>
          <a:xfrm flipV="1">
            <a:off x="2141551" y="5513426"/>
            <a:ext cx="1013726" cy="1170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7" name="Picture 107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98" y="6176773"/>
            <a:ext cx="264762" cy="264762"/>
          </a:xfrm>
          <a:prstGeom prst="rect">
            <a:avLst/>
          </a:prstGeom>
        </p:spPr>
      </p:pic>
      <p:cxnSp>
        <p:nvCxnSpPr>
          <p:cNvPr id="1079" name="Straight Connector 1078"/>
          <p:cNvCxnSpPr/>
          <p:nvPr/>
        </p:nvCxnSpPr>
        <p:spPr>
          <a:xfrm flipV="1">
            <a:off x="6625550" y="6126727"/>
            <a:ext cx="469427" cy="5468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0" name="Picture 10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311" y="6159919"/>
            <a:ext cx="220503" cy="220503"/>
          </a:xfrm>
          <a:prstGeom prst="rect">
            <a:avLst/>
          </a:prstGeom>
        </p:spPr>
      </p:pic>
      <p:cxnSp>
        <p:nvCxnSpPr>
          <p:cNvPr id="1082" name="Straight Connector 1081"/>
          <p:cNvCxnSpPr/>
          <p:nvPr/>
        </p:nvCxnSpPr>
        <p:spPr>
          <a:xfrm flipV="1">
            <a:off x="2141551" y="6270170"/>
            <a:ext cx="1390567" cy="862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/>
          <p:cNvCxnSpPr/>
          <p:nvPr/>
        </p:nvCxnSpPr>
        <p:spPr>
          <a:xfrm>
            <a:off x="11223171" y="5010524"/>
            <a:ext cx="826859" cy="16733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/>
          <p:cNvCxnSpPr/>
          <p:nvPr/>
        </p:nvCxnSpPr>
        <p:spPr>
          <a:xfrm flipV="1">
            <a:off x="3412085" y="5210498"/>
            <a:ext cx="2052544" cy="911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37" y="4180837"/>
            <a:ext cx="345240" cy="25893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76" y="4130231"/>
            <a:ext cx="249034" cy="376917"/>
          </a:xfrm>
          <a:prstGeom prst="rect">
            <a:avLst/>
          </a:prstGeom>
        </p:spPr>
      </p:pic>
      <p:cxnSp>
        <p:nvCxnSpPr>
          <p:cNvPr id="67" name="Straight Connector 66"/>
          <p:cNvCxnSpPr>
            <a:stCxn id="64" idx="2"/>
          </p:cNvCxnSpPr>
          <p:nvPr/>
        </p:nvCxnSpPr>
        <p:spPr>
          <a:xfrm flipV="1">
            <a:off x="4701557" y="4171281"/>
            <a:ext cx="251862" cy="268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4587936" y="4105638"/>
            <a:ext cx="736061" cy="5070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384886" y="3920893"/>
            <a:ext cx="95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TORT-1</a:t>
            </a:r>
            <a:endParaRPr 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5074962" y="3830596"/>
            <a:ext cx="24204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TORT-II.NAME CHANGE</a:t>
            </a:r>
          </a:p>
          <a:p>
            <a:r>
              <a:rPr lang="en-US" sz="800" b="1" strike="sngStrike" dirty="0" smtClean="0"/>
              <a:t>(</a:t>
            </a:r>
            <a:r>
              <a:rPr lang="en-US" sz="800" b="1" strike="sngStrike" dirty="0" err="1" smtClean="0"/>
              <a:t>freepizza</a:t>
            </a:r>
            <a:r>
              <a:rPr lang="en-US" sz="800" b="1" strike="sngStrike" dirty="0" smtClean="0"/>
              <a:t>)</a:t>
            </a:r>
            <a:endParaRPr lang="en-US" sz="800" b="1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83" y="4166898"/>
            <a:ext cx="201371" cy="304778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5701624" y="4180837"/>
            <a:ext cx="373055" cy="3328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759549" y="3943810"/>
            <a:ext cx="2491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TORT-III.(?)  </a:t>
            </a:r>
            <a:r>
              <a:rPr lang="en-US" b="1" strike="sngStrike" dirty="0" smtClean="0"/>
              <a:t>?</a:t>
            </a:r>
            <a:r>
              <a:rPr lang="en-US" b="1" strike="sngStrike" dirty="0" err="1" smtClean="0"/>
              <a:t>dr.PostDoc</a:t>
            </a:r>
            <a:endParaRPr lang="en-US" b="1" strike="sngStrike" dirty="0" smtClean="0"/>
          </a:p>
        </p:txBody>
      </p:sp>
      <p:sp>
        <p:nvSpPr>
          <p:cNvPr id="76" name="TextBox 75"/>
          <p:cNvSpPr txBox="1"/>
          <p:nvPr/>
        </p:nvSpPr>
        <p:spPr>
          <a:xfrm>
            <a:off x="8962612" y="372256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87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3" y="1260022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00" y="1564822"/>
            <a:ext cx="518741" cy="6776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709057" y="1260022"/>
            <a:ext cx="555172" cy="1679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21018" y="150573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455" y="2365830"/>
            <a:ext cx="7442898" cy="42787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0611" y="2242457"/>
            <a:ext cx="28943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CPVA</a:t>
            </a:r>
            <a:endParaRPr lang="en-US" sz="96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3334" y="3616778"/>
            <a:ext cx="2614205" cy="76336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6200000">
            <a:off x="1456788" y="4301897"/>
            <a:ext cx="2401662" cy="25581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21" y="5754459"/>
            <a:ext cx="390525" cy="3905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4" y="5754459"/>
            <a:ext cx="390525" cy="39052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43593" y="5754459"/>
            <a:ext cx="1154807" cy="646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76" y="5580968"/>
            <a:ext cx="220503" cy="2205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4319" y="5236048"/>
            <a:ext cx="1459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JFK:</a:t>
            </a:r>
            <a:r>
              <a:rPr lang="en-US" sz="800" dirty="0" smtClean="0"/>
              <a:t>?HOMICIDE:BROTHER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sz="800" dirty="0" smtClean="0"/>
              <a:t>(Goethe gymnasium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10611" y="5639886"/>
            <a:ext cx="967936" cy="415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Dweddiledump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1543546" y="2258108"/>
            <a:ext cx="5431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D””</a:t>
            </a:r>
            <a:endParaRPr lang="en-US" sz="800" strike="sngStrike" dirty="0"/>
          </a:p>
        </p:txBody>
      </p:sp>
      <p:sp>
        <p:nvSpPr>
          <p:cNvPr id="20" name="Cube 19"/>
          <p:cNvSpPr/>
          <p:nvPr/>
        </p:nvSpPr>
        <p:spPr>
          <a:xfrm>
            <a:off x="4871645" y="5345566"/>
            <a:ext cx="944530" cy="1349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2072" y="5949721"/>
            <a:ext cx="889832" cy="59871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694093" y="5801471"/>
            <a:ext cx="1117811" cy="746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2675" y="1057588"/>
            <a:ext cx="2565982" cy="13725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746" y="1057589"/>
            <a:ext cx="2095693" cy="139458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424623" y="2384379"/>
            <a:ext cx="912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Ukraine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234357" y="1279213"/>
            <a:ext cx="22609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 smtClean="0">
                <a:solidFill>
                  <a:srgbClr val="091D32"/>
                </a:solidFill>
                <a:effectLst/>
                <a:latin typeface="MercuryTextG2-Semibold-Pro_Web"/>
                <a:hlinkClick r:id="rId12"/>
              </a:rPr>
              <a:t>The Advance Estimate of Second Quarter Real GDP</a:t>
            </a:r>
            <a:endParaRPr lang="en-US" b="0" i="0" dirty="0">
              <a:solidFill>
                <a:srgbClr val="091D32"/>
              </a:solidFill>
              <a:effectLst/>
              <a:latin typeface="MercuryTextG2-Semibold-Pro_Web"/>
            </a:endParaRPr>
          </a:p>
        </p:txBody>
      </p:sp>
    </p:spTree>
    <p:extLst>
      <p:ext uri="{BB962C8B-B14F-4D97-AF65-F5344CB8AC3E}">
        <p14:creationId xmlns:p14="http://schemas.microsoft.com/office/powerpoint/2010/main" val="3593916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75" y="1896645"/>
            <a:ext cx="326666" cy="3266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3" y="1260022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400" y="1564822"/>
            <a:ext cx="518741" cy="6776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709057" y="1260022"/>
            <a:ext cx="555172" cy="1679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03360" y="1611335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565" y="3369578"/>
            <a:ext cx="1814595" cy="14668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598400" y="3537857"/>
            <a:ext cx="2788543" cy="29282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3593" y="2523644"/>
            <a:ext cx="8171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SQ.COLEMAN.FBI.INVESTION.</a:t>
            </a:r>
            <a:r>
              <a:rPr lang="en-US" sz="4800" b="1" dirty="0" smtClean="0"/>
              <a:t>HOMICIDE:IS-A-BELL</a:t>
            </a:r>
            <a:endParaRPr lang="en-US" sz="4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60" y="3354641"/>
            <a:ext cx="1847850" cy="24669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516086" y="3657600"/>
            <a:ext cx="3450771" cy="18396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0609" y="2135870"/>
            <a:ext cx="3727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PENTAGON.</a:t>
            </a:r>
            <a:r>
              <a:rPr lang="en-US" strike="sngStrike" dirty="0" err="1" smtClean="0"/>
              <a:t>emea.basf.chemicls.deere</a:t>
            </a:r>
            <a:endParaRPr lang="en-US" strike="sngStrike" dirty="0" smtClean="0"/>
          </a:p>
          <a:p>
            <a:r>
              <a:rPr lang="en-US" dirty="0" smtClean="0"/>
              <a:t>HOMIC:LUX:VHS:STORE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0836" y="2723699"/>
            <a:ext cx="18533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Mihceala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chemlves</a:t>
            </a:r>
            <a:r>
              <a:rPr lang="en-US" sz="800" strike="sngStrike" dirty="0" smtClean="0"/>
              <a:t> life </a:t>
            </a:r>
            <a:r>
              <a:rPr lang="en-US" sz="800" strike="sngStrike" dirty="0" err="1" smtClean="0"/>
              <a:t>deciease</a:t>
            </a:r>
            <a:r>
              <a:rPr lang="en-US" sz="800" strike="sngStrike" dirty="0" smtClean="0"/>
              <a:t>, hands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98793" y="3825749"/>
            <a:ext cx="2788543" cy="29282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1233" y="4931099"/>
            <a:ext cx="1473206" cy="89807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945847" y="3663493"/>
            <a:ext cx="2788543" cy="29282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39305" y="3585450"/>
            <a:ext cx="2788543" cy="29282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8417" y="352499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GDP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137486" y="3853602"/>
            <a:ext cx="11520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0" i="0" u="none" strike="noStrike" dirty="0" smtClean="0">
                <a:solidFill>
                  <a:srgbClr val="091D32"/>
                </a:solidFill>
                <a:effectLst/>
                <a:latin typeface="MercuryTextG2-Semibold-Pro_Web"/>
                <a:hlinkClick r:id="rId8"/>
              </a:rPr>
              <a:t>The Advance Estimate of Second Quarter Real GDP</a:t>
            </a:r>
            <a:endParaRPr lang="en-US" sz="800" b="0" i="0" dirty="0">
              <a:solidFill>
                <a:srgbClr val="091D32"/>
              </a:solidFill>
              <a:effectLst/>
              <a:latin typeface="MercuryTextG2-Semibold-Pro_Web"/>
            </a:endParaRPr>
          </a:p>
        </p:txBody>
      </p:sp>
      <p:cxnSp>
        <p:nvCxnSpPr>
          <p:cNvPr id="24" name="Straight Connector 23"/>
          <p:cNvCxnSpPr>
            <a:endCxn id="21" idx="3"/>
          </p:cNvCxnSpPr>
          <p:nvPr/>
        </p:nvCxnSpPr>
        <p:spPr>
          <a:xfrm flipV="1">
            <a:off x="444701" y="3709656"/>
            <a:ext cx="355163" cy="792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210" y="5943031"/>
            <a:ext cx="723461" cy="72346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1840414" y="5650057"/>
            <a:ext cx="1164249" cy="11177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299001" y="5714473"/>
            <a:ext cx="1164249" cy="11177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/>
          <p:cNvSpPr/>
          <p:nvPr/>
        </p:nvSpPr>
        <p:spPr>
          <a:xfrm rot="16047640">
            <a:off x="5973684" y="4313768"/>
            <a:ext cx="1441893" cy="379028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641" y="5943031"/>
            <a:ext cx="458256" cy="4582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449" y="5429294"/>
            <a:ext cx="377172" cy="570358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9419769" y="5714473"/>
            <a:ext cx="0" cy="95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93035" y="49310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419769" y="56500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120743" y="483642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762360" y="4662825"/>
            <a:ext cx="4732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</a:p>
          <a:p>
            <a:r>
              <a:rPr lang="en-US" sz="800" strike="sngStrike" dirty="0" err="1" smtClean="0"/>
              <a:t>ibm</a:t>
            </a:r>
            <a:endParaRPr lang="en-US" sz="800" strike="sngStrike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7377256" y="4709539"/>
            <a:ext cx="4988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</a:t>
            </a:r>
          </a:p>
          <a:p>
            <a:r>
              <a:rPr lang="en-US" sz="800" strike="sngStrike" dirty="0" smtClean="0"/>
              <a:t>Kim </a:t>
            </a:r>
            <a:r>
              <a:rPr lang="en-US" sz="800" strike="sngStrike" dirty="0" err="1" smtClean="0"/>
              <a:t>bui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637" y="5712647"/>
            <a:ext cx="851595" cy="59971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8403771" y="5300431"/>
            <a:ext cx="1611086" cy="12132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483" y="5555627"/>
            <a:ext cx="888050" cy="8880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04" y="5875674"/>
            <a:ext cx="602444" cy="40182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8556171" y="5452831"/>
            <a:ext cx="1611086" cy="12132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2547257" y="5821616"/>
            <a:ext cx="6868591" cy="455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 flipH="1">
            <a:off x="2158777" y="5876946"/>
            <a:ext cx="6851285" cy="93500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PENTAGON.</a:t>
            </a:r>
            <a:r>
              <a:rPr lang="en-US" sz="800" strike="sngStrike" dirty="0" err="1" smtClean="0"/>
              <a:t>emea.deere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6574137" y="6119532"/>
            <a:ext cx="301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CPVA.SQ.FBI.INEVESTION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manson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02" y="6536270"/>
            <a:ext cx="164974" cy="24969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2512773" y="6569312"/>
            <a:ext cx="216794" cy="30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491" y="6532548"/>
            <a:ext cx="220503" cy="22050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2063504" y="5898980"/>
            <a:ext cx="746933" cy="7904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859833" y="4833735"/>
            <a:ext cx="923547" cy="9298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187335" y="3280653"/>
            <a:ext cx="1023686" cy="1734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610623" y="3377748"/>
            <a:ext cx="1023686" cy="1734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446430" y="3463869"/>
            <a:ext cx="1023686" cy="1734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760648" y="3528026"/>
            <a:ext cx="3450771" cy="18396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489083" y="4005727"/>
            <a:ext cx="3450771" cy="18396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871" y="3562684"/>
            <a:ext cx="334764" cy="406968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6419105" y="3553587"/>
            <a:ext cx="792314" cy="4160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60754" y="3553587"/>
            <a:ext cx="423981" cy="42398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964" y="3574702"/>
            <a:ext cx="517868" cy="39495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177" y="3585450"/>
            <a:ext cx="281767" cy="42342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9463935" y="3136341"/>
            <a:ext cx="82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TORT-I</a:t>
            </a:r>
            <a:endParaRPr lang="en-US" b="1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6419105" y="3524990"/>
            <a:ext cx="2942609" cy="480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0757" y="3186296"/>
            <a:ext cx="506870" cy="4001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RELAY</a:t>
            </a:r>
          </a:p>
          <a:p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JEANS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19257" y="3186296"/>
            <a:ext cx="2296591" cy="338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9434764" y="3557563"/>
            <a:ext cx="19287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10:39am </a:t>
            </a:r>
            <a:r>
              <a:rPr lang="en-US" sz="800" strike="sngStrike" dirty="0" err="1" smtClean="0"/>
              <a:t>apple.division.mortocylc</a:t>
            </a:r>
            <a:endParaRPr lang="en-US" sz="800" strike="sngStrike" dirty="0" smtClean="0"/>
          </a:p>
          <a:p>
            <a:r>
              <a:rPr lang="en-US" sz="800" dirty="0"/>
              <a:t>	</a:t>
            </a:r>
            <a:r>
              <a:rPr lang="en-US" sz="800" strike="sngStrike" dirty="0" smtClean="0"/>
              <a:t>Berny Sonny </a:t>
            </a:r>
            <a:r>
              <a:rPr lang="en-US" sz="800" strike="sngStrike" dirty="0" err="1" smtClean="0"/>
              <a:t>berger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9461816" y="3713709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HOMICDE:7</a:t>
            </a:r>
            <a:endParaRPr lang="en-US" sz="800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6450574" y="4084434"/>
            <a:ext cx="4794369" cy="18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561" y="2288878"/>
            <a:ext cx="334764" cy="406968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6284763" y="2320741"/>
            <a:ext cx="1092493" cy="1946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328112" y="2244307"/>
            <a:ext cx="439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VICTUM; ID PROFE 250lbs, Age 60, </a:t>
            </a:r>
            <a:r>
              <a:rPr lang="en-US" sz="800" b="1" strike="sngStrike" dirty="0" err="1" smtClean="0"/>
              <a:t>Itailen</a:t>
            </a:r>
            <a:r>
              <a:rPr lang="en-US" sz="800" b="1" strike="sngStrike" dirty="0" smtClean="0"/>
              <a:t>, Businessman</a:t>
            </a:r>
            <a:endParaRPr lang="en-US" sz="800" b="1" strike="sngStrike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6317405" y="3226044"/>
            <a:ext cx="1043349" cy="2572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989399" y="4097059"/>
            <a:ext cx="218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</a:t>
            </a:r>
            <a:r>
              <a:rPr lang="en-US" strike="sngStrike" dirty="0" smtClean="0"/>
              <a:t>us-shop</a:t>
            </a:r>
            <a:r>
              <a:rPr lang="en-US" dirty="0" smtClean="0"/>
              <a:t>: </a:t>
            </a:r>
            <a:r>
              <a:rPr lang="en-US" b="1" dirty="0" smtClean="0"/>
              <a:t>TORT-I</a:t>
            </a:r>
            <a:endParaRPr lang="en-US" b="1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6520757" y="4487363"/>
            <a:ext cx="4794369" cy="18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9874239" y="4280477"/>
            <a:ext cx="12426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Aple.davison.daniel.kojte</a:t>
            </a:r>
            <a:endParaRPr lang="en-US" sz="800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5584419" y="1436914"/>
            <a:ext cx="42427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 HOMICE:LUX</a:t>
            </a:r>
            <a:r>
              <a:rPr lang="en-US" dirty="0" smtClean="0"/>
              <a:t>: </a:t>
            </a:r>
            <a:r>
              <a:rPr lang="en-US" strike="sngStrike" dirty="0" err="1" smtClean="0"/>
              <a:t>globus</a:t>
            </a:r>
            <a:r>
              <a:rPr lang="en-US" strike="sngStrike" dirty="0" smtClean="0"/>
              <a:t> lux shopping store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  </a:t>
            </a:r>
            <a:r>
              <a:rPr lang="en-US" sz="800" dirty="0" smtClean="0"/>
              <a:t>KING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Platic</a:t>
            </a:r>
            <a:r>
              <a:rPr lang="en-US" sz="800" strike="sngStrike" dirty="0" smtClean="0"/>
              <a:t> shoes</a:t>
            </a:r>
            <a:endParaRPr lang="en-US" sz="800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488" y="1928812"/>
            <a:ext cx="312922" cy="375506"/>
          </a:xfrm>
          <a:prstGeom prst="rect">
            <a:avLst/>
          </a:prstGeom>
        </p:spPr>
      </p:pic>
      <p:cxnSp>
        <p:nvCxnSpPr>
          <p:cNvPr id="97" name="Straight Arrow Connector 96"/>
          <p:cNvCxnSpPr>
            <a:endCxn id="9" idx="0"/>
          </p:cNvCxnSpPr>
          <p:nvPr/>
        </p:nvCxnSpPr>
        <p:spPr>
          <a:xfrm flipH="1">
            <a:off x="4529519" y="1620216"/>
            <a:ext cx="1020088" cy="903428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531" y="1912026"/>
            <a:ext cx="632209" cy="31876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14" y="1896801"/>
            <a:ext cx="213306" cy="295517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937" y="1804204"/>
            <a:ext cx="242761" cy="324099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5418764" y="1860570"/>
            <a:ext cx="3098068" cy="3175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885839" y="1172865"/>
            <a:ext cx="172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angela-bauer</a:t>
            </a:r>
            <a:r>
              <a:rPr lang="en-US" dirty="0" err="1" smtClean="0"/>
              <a:t>.JFK</a:t>
            </a:r>
            <a:r>
              <a:rPr lang="en-US" dirty="0" smtClean="0"/>
              <a:t>(PREA)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5325639" y="1272696"/>
            <a:ext cx="258780" cy="1890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5177170" y="1371531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farmer</a:t>
            </a:r>
            <a:endParaRPr lang="en-US" sz="800" strike="sngStrike" dirty="0"/>
          </a:p>
        </p:txBody>
      </p:sp>
      <p:sp>
        <p:nvSpPr>
          <p:cNvPr id="109" name="TextBox 108"/>
          <p:cNvSpPr txBox="1"/>
          <p:nvPr/>
        </p:nvSpPr>
        <p:spPr>
          <a:xfrm>
            <a:off x="4755158" y="1205354"/>
            <a:ext cx="6046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Matt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l.a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01" y="1188105"/>
            <a:ext cx="115076" cy="15363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57" y="1188070"/>
            <a:ext cx="128300" cy="15853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095" y="1073792"/>
            <a:ext cx="217088" cy="217088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5177170" y="1172696"/>
            <a:ext cx="64777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4519223" y="1019186"/>
            <a:ext cx="3542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Juges</a:t>
            </a:r>
            <a:r>
              <a:rPr lang="en-US" sz="800" dirty="0" smtClean="0"/>
              <a:t>, </a:t>
            </a:r>
            <a:r>
              <a:rPr lang="en-US" sz="800" dirty="0" err="1" smtClean="0"/>
              <a:t>Brac</a:t>
            </a:r>
            <a:r>
              <a:rPr lang="en-US" sz="800" dirty="0" smtClean="0"/>
              <a:t>, </a:t>
            </a:r>
            <a:r>
              <a:rPr lang="en-US" sz="800" dirty="0" err="1" smtClean="0"/>
              <a:t>Debory</a:t>
            </a:r>
            <a:r>
              <a:rPr lang="en-US" sz="800" dirty="0" smtClean="0"/>
              <a:t>: lock refrigerator for </a:t>
            </a:r>
            <a:r>
              <a:rPr lang="en-US" sz="800" dirty="0" err="1" smtClean="0"/>
              <a:t>Matherw</a:t>
            </a:r>
            <a:r>
              <a:rPr lang="en-US" sz="800" dirty="0" smtClean="0"/>
              <a:t> (DEA</a:t>
            </a:r>
            <a:r>
              <a:rPr lang="en-US" sz="800" strike="sngStrike" dirty="0" smtClean="0"/>
              <a:t>(crack,malcom2/braley3)</a:t>
            </a:r>
          </a:p>
          <a:p>
            <a:r>
              <a:rPr lang="en-US" sz="800" dirty="0" err="1" smtClean="0"/>
              <a:t>Joephse</a:t>
            </a:r>
            <a:endParaRPr lang="en-US" sz="800" dirty="0"/>
          </a:p>
        </p:txBody>
      </p:sp>
      <p:sp>
        <p:nvSpPr>
          <p:cNvPr id="117" name="TextBox 116"/>
          <p:cNvSpPr txBox="1"/>
          <p:nvPr/>
        </p:nvSpPr>
        <p:spPr>
          <a:xfrm>
            <a:off x="4179221" y="2077923"/>
            <a:ext cx="2118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Soviet union</a:t>
            </a:r>
            <a:endParaRPr lang="en-US" sz="900" strike="sngStrike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15" y="1099233"/>
            <a:ext cx="879539" cy="1064932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5164107" y="1480891"/>
            <a:ext cx="3369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Ddr</a:t>
            </a:r>
            <a:endParaRPr lang="en-US" sz="800" strike="sngStrike" dirty="0"/>
          </a:p>
        </p:txBody>
      </p:sp>
      <p:cxnSp>
        <p:nvCxnSpPr>
          <p:cNvPr id="121" name="Straight Connector 120"/>
          <p:cNvCxnSpPr>
            <a:endCxn id="11" idx="3"/>
          </p:cNvCxnSpPr>
          <p:nvPr/>
        </p:nvCxnSpPr>
        <p:spPr>
          <a:xfrm>
            <a:off x="4519223" y="1683135"/>
            <a:ext cx="451545" cy="112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612978" y="1815447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clue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277314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val 148"/>
          <p:cNvSpPr/>
          <p:nvPr/>
        </p:nvSpPr>
        <p:spPr>
          <a:xfrm>
            <a:off x="5002963" y="5614308"/>
            <a:ext cx="482085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5047568" y="6181524"/>
            <a:ext cx="482085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705458" y="6215743"/>
            <a:ext cx="482085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235940" y="3255219"/>
            <a:ext cx="3636021" cy="217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13" y="3320142"/>
            <a:ext cx="940254" cy="94025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481" y="1849709"/>
            <a:ext cx="740228" cy="74022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543" y="1849709"/>
            <a:ext cx="554456" cy="74022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5235566" y="1686423"/>
            <a:ext cx="2543176" cy="903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34999" y="1305423"/>
            <a:ext cx="370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SQ.ATOMLCI(time) “</a:t>
            </a:r>
            <a:r>
              <a:rPr lang="en-US" strike="sngStrike" dirty="0" err="1" smtClean="0"/>
              <a:t>match”,hooligans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299770" y="1305423"/>
            <a:ext cx="751115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709306" y="3320142"/>
            <a:ext cx="2543176" cy="903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050885" y="16864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kim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778742" y="1849709"/>
            <a:ext cx="1295400" cy="97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884714" y="1322615"/>
            <a:ext cx="304800" cy="53394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1485900"/>
            <a:ext cx="876300" cy="8763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188923" y="1038822"/>
            <a:ext cx="247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Vice </a:t>
            </a:r>
            <a:r>
              <a:rPr lang="en-US" b="1" dirty="0" err="1" smtClean="0"/>
              <a:t>Presidnet</a:t>
            </a:r>
            <a:r>
              <a:rPr lang="en-US" b="1" dirty="0" smtClean="0"/>
              <a:t> </a:t>
            </a:r>
            <a:r>
              <a:rPr lang="en-US" b="1" dirty="0"/>
              <a:t>G</a:t>
            </a:r>
            <a:r>
              <a:rPr lang="en-US" b="1" dirty="0" smtClean="0"/>
              <a:t>ermany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507154" y="3221309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68" y="4976130"/>
            <a:ext cx="650421" cy="650421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 flipH="1" flipV="1">
            <a:off x="4980894" y="4260396"/>
            <a:ext cx="560650" cy="616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924979" y="4827033"/>
            <a:ext cx="2543176" cy="903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861706" y="3472542"/>
            <a:ext cx="2543176" cy="903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818772" y="4539341"/>
            <a:ext cx="4511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nakedin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england</a:t>
            </a:r>
            <a:r>
              <a:rPr lang="en-US" strike="sngStrike" dirty="0" smtClean="0"/>
              <a:t> police chasing man over field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5894926" y="4213161"/>
            <a:ext cx="2469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Hooligans fence( empty)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8274939" y="3181642"/>
            <a:ext cx="3558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SECUIRTY VIDEO GAME ARCADE(18)</a:t>
            </a:r>
          </a:p>
          <a:p>
            <a:r>
              <a:rPr lang="en-US" dirty="0" err="1" smtClean="0"/>
              <a:t>Satureday</a:t>
            </a:r>
            <a:r>
              <a:rPr lang="en-US" dirty="0" smtClean="0"/>
              <a:t> Offenbach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622196" y="27479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3924979" y="3004457"/>
            <a:ext cx="7755392" cy="15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924979" y="3060156"/>
            <a:ext cx="249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HOMCEI:LUX.v2.</a:t>
            </a:r>
            <a:r>
              <a:rPr lang="en-US" sz="800" strike="sngStrike" dirty="0" smtClean="0"/>
              <a:t>majeski </a:t>
            </a:r>
            <a:r>
              <a:rPr lang="en-US" sz="800" strike="sngStrike" dirty="0" err="1" smtClean="0"/>
              <a:t>daugheter</a:t>
            </a:r>
            <a:endParaRPr lang="en-US" sz="800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3709307" y="2715791"/>
            <a:ext cx="1663472" cy="3254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PREMIERE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3709306" y="2622596"/>
            <a:ext cx="7894865" cy="8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345996" y="2589937"/>
            <a:ext cx="604495" cy="230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HBO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345996" y="2481943"/>
            <a:ext cx="515710" cy="3385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439886" y="2747977"/>
            <a:ext cx="1932893" cy="3121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404882" y="4976130"/>
            <a:ext cx="2782661" cy="8912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7582799" y="5234853"/>
            <a:ext cx="391886" cy="33269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stCxn id="64" idx="2"/>
            <a:endCxn id="64" idx="0"/>
          </p:cNvCxnSpPr>
          <p:nvPr/>
        </p:nvCxnSpPr>
        <p:spPr>
          <a:xfrm flipV="1">
            <a:off x="7796213" y="4976130"/>
            <a:ext cx="0" cy="89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0417629" y="4539341"/>
            <a:ext cx="1415335" cy="576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862243" y="4482346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Flashers</a:t>
            </a:r>
            <a:endParaRPr lang="en-US" sz="800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10456626" y="5214834"/>
            <a:ext cx="1415335" cy="5769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1071080" y="5116286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Boggies</a:t>
            </a:r>
            <a:endParaRPr lang="en-US" sz="800" strike="sngStrike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8102334" y="3117309"/>
            <a:ext cx="3926380" cy="473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364000" y="544285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974685" y="621574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8850086" y="62157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129463" y="6215743"/>
            <a:ext cx="110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13/16</a:t>
            </a:r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7083887" y="6096000"/>
            <a:ext cx="849548" cy="566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648052" y="6215743"/>
            <a:ext cx="64834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7881257" y="6096000"/>
            <a:ext cx="512132" cy="566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12" y="6206525"/>
            <a:ext cx="385064" cy="38776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823" y="5567543"/>
            <a:ext cx="502147" cy="544702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>
            <a:off x="3836286" y="5462676"/>
            <a:ext cx="2543176" cy="903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628300" y="5948652"/>
            <a:ext cx="2543176" cy="903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5505491" y="3546599"/>
            <a:ext cx="274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Spectator,Soccer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Intertered</a:t>
            </a:r>
            <a:endParaRPr lang="en-US" strike="sngStrike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3950491" y="4144531"/>
            <a:ext cx="7882473" cy="113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252482" y="3799141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flag</a:t>
            </a:r>
            <a:r>
              <a:rPr lang="en-US" sz="800" strike="sngStrike" dirty="0" smtClean="0"/>
              <a:t>(unknown)</a:t>
            </a:r>
            <a:endParaRPr lang="en-US" sz="800" strike="sngStrike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389" y="3945941"/>
            <a:ext cx="320624" cy="192374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7778742" y="3777331"/>
            <a:ext cx="244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00" name="Straight Connector 99"/>
          <p:cNvCxnSpPr/>
          <p:nvPr/>
        </p:nvCxnSpPr>
        <p:spPr>
          <a:xfrm>
            <a:off x="6911477" y="3992336"/>
            <a:ext cx="1272560" cy="49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589314" y="1589314"/>
            <a:ext cx="936172" cy="4664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545202" y="205575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3344" y="2166974"/>
            <a:ext cx="123038" cy="97255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1951082" y="2055755"/>
            <a:ext cx="411118" cy="306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868314" y="2063132"/>
            <a:ext cx="9877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</a:t>
            </a:r>
          </a:p>
          <a:p>
            <a:r>
              <a:rPr lang="en-US" sz="800" dirty="0" smtClean="0"/>
              <a:t> VOLLEBALL BLOND</a:t>
            </a:r>
            <a:endParaRPr lang="en-US" sz="800" dirty="0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566738" y="2589937"/>
            <a:ext cx="2165576" cy="32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/>
          <p:cNvSpPr/>
          <p:nvPr/>
        </p:nvSpPr>
        <p:spPr>
          <a:xfrm>
            <a:off x="11125296" y="5421765"/>
            <a:ext cx="263053" cy="3087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Isosceles Triangle 109"/>
          <p:cNvSpPr/>
          <p:nvPr/>
        </p:nvSpPr>
        <p:spPr>
          <a:xfrm rot="2286380">
            <a:off x="10635343" y="6096000"/>
            <a:ext cx="621479" cy="48907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10742834" y="6188487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Walmart</a:t>
            </a:r>
          </a:p>
          <a:p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Werkauf</a:t>
            </a:r>
            <a:endParaRPr lang="en-US" sz="800" strike="sngStrike" dirty="0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10330456" y="5956354"/>
            <a:ext cx="1052297" cy="7683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10946082" y="5214834"/>
            <a:ext cx="658089" cy="8811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Isosceles Triangle 115"/>
          <p:cNvSpPr/>
          <p:nvPr/>
        </p:nvSpPr>
        <p:spPr>
          <a:xfrm>
            <a:off x="10946082" y="4777154"/>
            <a:ext cx="307689" cy="28925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1062793" y="4697790"/>
            <a:ext cx="101500" cy="179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0856604" y="4697790"/>
            <a:ext cx="526149" cy="418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10742834" y="4499962"/>
            <a:ext cx="835116" cy="566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4366" y="5066406"/>
            <a:ext cx="322917" cy="447471"/>
          </a:xfrm>
          <a:prstGeom prst="rect">
            <a:avLst/>
          </a:prstGeom>
        </p:spPr>
      </p:pic>
      <p:cxnSp>
        <p:nvCxnSpPr>
          <p:cNvPr id="124" name="Straight Connector 123"/>
          <p:cNvCxnSpPr>
            <a:endCxn id="70" idx="1"/>
          </p:cNvCxnSpPr>
          <p:nvPr/>
        </p:nvCxnSpPr>
        <p:spPr>
          <a:xfrm flipV="1">
            <a:off x="9841783" y="4827814"/>
            <a:ext cx="575846" cy="798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3811" y="5540894"/>
            <a:ext cx="276761" cy="189653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 flipV="1">
            <a:off x="9989846" y="5066471"/>
            <a:ext cx="575846" cy="798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1" y="2731274"/>
            <a:ext cx="2185503" cy="1228866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 flipV="1">
            <a:off x="9896748" y="4894014"/>
            <a:ext cx="575846" cy="798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038" y="5781580"/>
            <a:ext cx="283725" cy="414430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 flipV="1">
            <a:off x="9869266" y="5576156"/>
            <a:ext cx="575846" cy="798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9934964" y="5653568"/>
            <a:ext cx="575846" cy="798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5829" y="1279738"/>
            <a:ext cx="440725" cy="658432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69" y="1667630"/>
            <a:ext cx="283725" cy="414430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>
            <a:off x="10293686" y="1322009"/>
            <a:ext cx="1179857" cy="9319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352" y="1386596"/>
            <a:ext cx="1149146" cy="643522"/>
          </a:xfrm>
          <a:prstGeom prst="rect">
            <a:avLst/>
          </a:prstGeom>
        </p:spPr>
      </p:pic>
      <p:cxnSp>
        <p:nvCxnSpPr>
          <p:cNvPr id="137" name="Straight Connector 136"/>
          <p:cNvCxnSpPr/>
          <p:nvPr/>
        </p:nvCxnSpPr>
        <p:spPr>
          <a:xfrm>
            <a:off x="10161646" y="1356184"/>
            <a:ext cx="930289" cy="8977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9966602" y="1704304"/>
            <a:ext cx="791526" cy="6347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5069419" y="61960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cxnSp>
        <p:nvCxnSpPr>
          <p:cNvPr id="146" name="Straight Connector 145"/>
          <p:cNvCxnSpPr/>
          <p:nvPr/>
        </p:nvCxnSpPr>
        <p:spPr>
          <a:xfrm>
            <a:off x="4861714" y="6181524"/>
            <a:ext cx="717095" cy="4035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4973028" y="560575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5255240" y="5614688"/>
            <a:ext cx="25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</a:t>
            </a:r>
            <a:endParaRPr lang="en-US" dirty="0"/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5001340" y="5551441"/>
            <a:ext cx="648348" cy="3693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6738257" y="6052936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simon,guido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52" name="TextBox 151"/>
          <p:cNvSpPr txBox="1"/>
          <p:nvPr/>
        </p:nvSpPr>
        <p:spPr>
          <a:xfrm>
            <a:off x="7346030" y="591443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7,10</a:t>
            </a:r>
            <a:endParaRPr lang="en-US" dirty="0"/>
          </a:p>
        </p:txBody>
      </p:sp>
      <p:cxnSp>
        <p:nvCxnSpPr>
          <p:cNvPr id="154" name="Straight Connector 153"/>
          <p:cNvCxnSpPr/>
          <p:nvPr/>
        </p:nvCxnSpPr>
        <p:spPr>
          <a:xfrm>
            <a:off x="7129463" y="6052936"/>
            <a:ext cx="1054574" cy="153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7748246" y="5908622"/>
            <a:ext cx="436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ASUCHIWTZ(</a:t>
            </a:r>
            <a:r>
              <a:rPr lang="en-US" sz="800" strike="sngStrike" dirty="0" smtClean="0"/>
              <a:t>0.1 mountain view ( dieter </a:t>
            </a:r>
            <a:r>
              <a:rPr lang="en-US" sz="800" strike="sngStrike" dirty="0" err="1" smtClean="0"/>
              <a:t>diema,blong</a:t>
            </a:r>
            <a:r>
              <a:rPr lang="en-US" sz="800" strike="sngStrike" dirty="0" smtClean="0"/>
              <a:t> dick; </a:t>
            </a:r>
            <a:r>
              <a:rPr lang="en-US" sz="800" strike="sngStrike" dirty="0" err="1" smtClean="0"/>
              <a:t>st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frnaci</a:t>
            </a:r>
            <a:r>
              <a:rPr lang="en-US" sz="800" strike="sngStrike" dirty="0" smtClean="0"/>
              <a:t> pubic hair/! not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6" name="TextBox 155"/>
          <p:cNvSpPr txBox="1"/>
          <p:nvPr/>
        </p:nvSpPr>
        <p:spPr>
          <a:xfrm>
            <a:off x="3262375" y="1176529"/>
            <a:ext cx="1478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41.“RONSON”</a:t>
            </a:r>
            <a:endParaRPr lang="en-US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118" y="1128125"/>
            <a:ext cx="423176" cy="423176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3375988" y="1448199"/>
            <a:ext cx="1868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1990: </a:t>
            </a:r>
            <a:r>
              <a:rPr lang="en-US" strike="sngStrike" dirty="0" smtClean="0"/>
              <a:t>In your face</a:t>
            </a:r>
            <a:endParaRPr lang="en-US" strike="sngStrike" dirty="0"/>
          </a:p>
        </p:txBody>
      </p:sp>
      <p:cxnSp>
        <p:nvCxnSpPr>
          <p:cNvPr id="160" name="Straight Connector 159"/>
          <p:cNvCxnSpPr/>
          <p:nvPr/>
        </p:nvCxnSpPr>
        <p:spPr>
          <a:xfrm>
            <a:off x="3648243" y="1279738"/>
            <a:ext cx="1078197" cy="216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750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1485900"/>
            <a:ext cx="876300" cy="8763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545202" y="205575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146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1485900"/>
            <a:ext cx="876300" cy="87630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545202" y="205575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80314" y="2993571"/>
            <a:ext cx="440114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“BLACK”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&lt;delete&gt;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029200" y="2993571"/>
            <a:ext cx="4920343" cy="2275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752114" y="5921829"/>
            <a:ext cx="50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221" y="6585857"/>
            <a:ext cx="247659" cy="1392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83771" y="1828800"/>
            <a:ext cx="1045029" cy="90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15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9" y="1023258"/>
            <a:ext cx="7178508" cy="40363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681" y="1306284"/>
            <a:ext cx="2871211" cy="40363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8518103" y="1142997"/>
            <a:ext cx="406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$12,0000  DM</a:t>
            </a:r>
            <a:endParaRPr lang="en-US" sz="48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707086" y="2623457"/>
            <a:ext cx="2939143" cy="3135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7" y="5222884"/>
            <a:ext cx="1668196" cy="8157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7" y="5375284"/>
            <a:ext cx="1668196" cy="8157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47" y="5527684"/>
            <a:ext cx="1668196" cy="8157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7" y="5680084"/>
            <a:ext cx="1668196" cy="8157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47" y="5832484"/>
            <a:ext cx="1668196" cy="8157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47" y="5984884"/>
            <a:ext cx="1668196" cy="815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60" y="5137948"/>
            <a:ext cx="1332069" cy="656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60" y="5290348"/>
            <a:ext cx="1332069" cy="656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60" y="5442748"/>
            <a:ext cx="1332069" cy="6560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60" y="5595148"/>
            <a:ext cx="1332069" cy="656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60" y="5747548"/>
            <a:ext cx="1332069" cy="656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60" y="5899948"/>
            <a:ext cx="1332069" cy="6560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60" y="6052348"/>
            <a:ext cx="1332069" cy="65604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04800" y="5342624"/>
            <a:ext cx="3218160" cy="1515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13327" y="5132856"/>
            <a:ext cx="3218160" cy="1515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43057" y="6098792"/>
            <a:ext cx="1394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Gov.Swch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twinere,puma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371278" y="5264274"/>
            <a:ext cx="3218160" cy="1515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9707" y="5132856"/>
            <a:ext cx="3218160" cy="1515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45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3048000" y="1513114"/>
            <a:ext cx="1719943" cy="1295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48000" y="1513114"/>
            <a:ext cx="1719943" cy="1850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0343" y="1110343"/>
            <a:ext cx="71160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WAR.HOMICIDE:LUX:COINTOWN:screen</a:t>
            </a:r>
            <a:r>
              <a:rPr lang="en-US" dirty="0" smtClean="0"/>
              <a:t> 1</a:t>
            </a:r>
            <a:r>
              <a:rPr lang="en-US" strike="sngStrike" dirty="0" smtClean="0"/>
              <a:t>:”yesterday-ddr”	</a:t>
            </a:r>
            <a:r>
              <a:rPr lang="en-US" dirty="0" smtClean="0"/>
              <a:t>	2000</a:t>
            </a:r>
          </a:p>
          <a:p>
            <a:r>
              <a:rPr lang="en-US" strike="sngStrike" dirty="0" err="1" smtClean="0"/>
              <a:t>Karooke</a:t>
            </a:r>
            <a:r>
              <a:rPr lang="en-US" strike="sngStrike" dirty="0" smtClean="0"/>
              <a:t>: </a:t>
            </a:r>
          </a:p>
          <a:p>
            <a:r>
              <a:rPr lang="en-US" strike="sngStrike" dirty="0" smtClean="0"/>
              <a:t>Thomas-is-dieter</a:t>
            </a:r>
          </a:p>
          <a:p>
            <a:r>
              <a:rPr lang="en-US" strike="sngStrike" dirty="0" smtClean="0"/>
              <a:t>Spy </a:t>
            </a:r>
            <a:r>
              <a:rPr lang="en-US" strike="sngStrike" dirty="0" err="1" smtClean="0"/>
              <a:t>ricardo</a:t>
            </a:r>
            <a:endParaRPr lang="en-US" strike="sngStrike" dirty="0" smtClean="0"/>
          </a:p>
          <a:p>
            <a:r>
              <a:rPr lang="en-US" dirty="0" smtClean="0"/>
              <a:t>VIRGINA.MARY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197429" y="2990442"/>
            <a:ext cx="10297885" cy="4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88428" y="1538016"/>
            <a:ext cx="66360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G.God’s</a:t>
            </a:r>
            <a:r>
              <a:rPr lang="en-US" dirty="0" smtClean="0"/>
              <a:t> Eye. </a:t>
            </a:r>
            <a:r>
              <a:rPr lang="en-US" strike="sngStrike" dirty="0" smtClean="0"/>
              <a:t>Crooked Nipple: !Crooked Nipple(Stephanie, oversized)</a:t>
            </a:r>
          </a:p>
          <a:p>
            <a:r>
              <a:rPr lang="en-US" strike="sngStrike" dirty="0" smtClean="0"/>
              <a:t>WAR</a:t>
            </a:r>
          </a:p>
          <a:p>
            <a:r>
              <a:rPr lang="en-US" strike="sngStrike" dirty="0" smtClean="0"/>
              <a:t>Suicide Bomber</a:t>
            </a:r>
            <a:r>
              <a:rPr lang="en-US" dirty="0" smtClean="0"/>
              <a:t>(</a:t>
            </a:r>
            <a:r>
              <a:rPr lang="en-US" dirty="0" err="1" smtClean="0"/>
              <a:t>iCPVA:Offsite</a:t>
            </a:r>
            <a:r>
              <a:rPr lang="en-US" dirty="0" smtClean="0"/>
              <a:t>)</a:t>
            </a:r>
            <a:r>
              <a:rPr lang="en-US" strike="sngStrike" dirty="0" smtClean="0"/>
              <a:t> </a:t>
            </a:r>
            <a:r>
              <a:rPr lang="en-US" dirty="0" smtClean="0"/>
              <a:t>IPX !HOMICIDE:KING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bruce</a:t>
            </a:r>
            <a:r>
              <a:rPr lang="en-US" strike="sngStrike" dirty="0" smtClean="0"/>
              <a:t> king).</a:t>
            </a:r>
            <a:r>
              <a:rPr lang="en-US" dirty="0" smtClean="0"/>
              <a:t>WAR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472543" y="2138180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Yesterday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3472543" y="1605642"/>
            <a:ext cx="1409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KING.Federal</a:t>
            </a:r>
            <a:endParaRPr lang="en-US" dirty="0" smtClean="0"/>
          </a:p>
          <a:p>
            <a:r>
              <a:rPr lang="en-US" dirty="0" smtClean="0"/>
              <a:t>Louisiana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3309257"/>
            <a:ext cx="2449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SQ.Gov.Schwazzenegger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393371" y="4136571"/>
            <a:ext cx="2724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CHECKPOINE CHARLIE</a:t>
            </a:r>
          </a:p>
          <a:p>
            <a:r>
              <a:rPr lang="en-US" dirty="0" smtClean="0"/>
              <a:t>Visa Incidents: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Silence of  Lambs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1197429" y="3951514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8:06am 7/31/2023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3371" y="3951514"/>
            <a:ext cx="10101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97429" y="5627914"/>
            <a:ext cx="10101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25383" y="4039774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Visa -&gt; 10Y -&gt; 2023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61692" y="2673031"/>
            <a:ext cx="1365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Hard-to-find</a:t>
            </a:r>
            <a:endParaRPr lang="en-US" b="1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4881775" y="4757057"/>
            <a:ext cx="659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HIPPA – </a:t>
            </a:r>
            <a:r>
              <a:rPr lang="en-US" strike="sngStrike" dirty="0" err="1" smtClean="0"/>
              <a:t>gorbahce</a:t>
            </a:r>
            <a:r>
              <a:rPr lang="en-US" dirty="0" smtClean="0"/>
              <a:t>(</a:t>
            </a:r>
            <a:r>
              <a:rPr lang="en-US" strike="sngStrike" dirty="0" err="1" smtClean="0"/>
              <a:t>lan</a:t>
            </a:r>
            <a:r>
              <a:rPr lang="en-US" dirty="0" err="1" smtClean="0"/>
              <a:t>,ATOMCLOCK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tim,touch</a:t>
            </a:r>
            <a:r>
              <a:rPr lang="en-US" strike="sngStrike" dirty="0" smtClean="0"/>
              <a:t>).</a:t>
            </a:r>
            <a:r>
              <a:rPr lang="en-US" dirty="0" err="1" smtClean="0"/>
              <a:t>nonPoliceRTALogical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41545" y="6261633"/>
            <a:ext cx="135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 Master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1482772" y="5944774"/>
            <a:ext cx="117565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O’Reilly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393371" y="5704114"/>
            <a:ext cx="1654629" cy="9268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5894895"/>
            <a:ext cx="660813" cy="66081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976606" y="5855969"/>
            <a:ext cx="16001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fintech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sacramento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heilos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mattias</a:t>
            </a:r>
            <a:endParaRPr lang="en-US" sz="80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645228" y="5666014"/>
            <a:ext cx="1654629" cy="9268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50697" y="6242583"/>
            <a:ext cx="21162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https://www.linkedin.com/in/matthiasheilos?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555" y="5716174"/>
            <a:ext cx="684010" cy="68401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5791200" y="5453743"/>
            <a:ext cx="1632857" cy="1404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08372" y="5779025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webmaster@cola5.de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7252201" y="6071413"/>
            <a:ext cx="781456" cy="55955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J5</a:t>
            </a:r>
            <a:endParaRPr lang="en-US" sz="3200" dirty="0"/>
          </a:p>
        </p:txBody>
      </p:sp>
      <p:cxnSp>
        <p:nvCxnSpPr>
          <p:cNvPr id="37" name="Straight Connector 36"/>
          <p:cNvCxnSpPr>
            <a:stCxn id="34" idx="1"/>
          </p:cNvCxnSpPr>
          <p:nvPr/>
        </p:nvCxnSpPr>
        <p:spPr>
          <a:xfrm flipV="1">
            <a:off x="7108372" y="5944774"/>
            <a:ext cx="2427514" cy="18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7108372" y="6129439"/>
            <a:ext cx="1460712" cy="501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741229" y="6103134"/>
            <a:ext cx="257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CPVA.nonPoliceContact</a:t>
            </a:r>
            <a:r>
              <a:rPr lang="en-US" b="1" dirty="0" smtClean="0"/>
              <a:t>[]</a:t>
            </a:r>
            <a:endParaRPr 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44" y="3349298"/>
            <a:ext cx="3120118" cy="62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2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52" y="1360713"/>
            <a:ext cx="2871211" cy="403634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7052" y="1208313"/>
            <a:ext cx="3299662" cy="44413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219" y="2090396"/>
            <a:ext cx="1668196" cy="81574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495848" y="1828798"/>
            <a:ext cx="2600152" cy="1338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018362" y="1665511"/>
            <a:ext cx="2600152" cy="1338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9247"/>
            <a:ext cx="2879271" cy="2879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18415" y="1524000"/>
            <a:ext cx="126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$0.25 cents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818415" y="1360713"/>
            <a:ext cx="1262974" cy="81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02" y="4982708"/>
            <a:ext cx="1133475" cy="113347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5818415" y="4818518"/>
            <a:ext cx="5622471" cy="164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27462" y="4900613"/>
            <a:ext cx="2600152" cy="1338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781313" y="5139644"/>
            <a:ext cx="2600152" cy="1338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846" y="5158694"/>
            <a:ext cx="968852" cy="6920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31" y="6116183"/>
            <a:ext cx="685792" cy="68579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5933844" y="5964917"/>
            <a:ext cx="5622471" cy="164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528" y="6298939"/>
            <a:ext cx="734757" cy="35929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676" y="6379254"/>
            <a:ext cx="734757" cy="3592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874" y="6334124"/>
            <a:ext cx="734757" cy="35929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219830" y="6489703"/>
            <a:ext cx="3190577" cy="905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6465" y="6096321"/>
            <a:ext cx="549460" cy="69754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9823042" y="6047012"/>
            <a:ext cx="852496" cy="7961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202" y="6100497"/>
            <a:ext cx="734757" cy="35929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9488" y="6139544"/>
            <a:ext cx="734757" cy="359296"/>
          </a:xfrm>
          <a:prstGeom prst="rect">
            <a:avLst/>
          </a:prstGeom>
        </p:spPr>
      </p:pic>
      <p:cxnSp>
        <p:nvCxnSpPr>
          <p:cNvPr id="40" name="Straight Connector 39"/>
          <p:cNvCxnSpPr>
            <a:endCxn id="41" idx="3"/>
          </p:cNvCxnSpPr>
          <p:nvPr/>
        </p:nvCxnSpPr>
        <p:spPr>
          <a:xfrm>
            <a:off x="9430880" y="6271762"/>
            <a:ext cx="2763365" cy="47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696" y="5354957"/>
            <a:ext cx="494619" cy="29951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10949580" y="5174005"/>
            <a:ext cx="852496" cy="7961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278086" y="4982708"/>
            <a:ext cx="889337" cy="66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101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9" y="1023258"/>
            <a:ext cx="7178508" cy="40363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681" y="1306284"/>
            <a:ext cx="2871211" cy="40363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8518103" y="1142997"/>
            <a:ext cx="406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$12,0000  DM</a:t>
            </a:r>
            <a:endParaRPr lang="en-US" sz="48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707086" y="2623457"/>
            <a:ext cx="2939143" cy="3135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7" y="5222884"/>
            <a:ext cx="1668196" cy="8157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47" y="5375284"/>
            <a:ext cx="1668196" cy="8157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47" y="5527684"/>
            <a:ext cx="1668196" cy="8157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7" y="5680084"/>
            <a:ext cx="1668196" cy="81574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47" y="5832484"/>
            <a:ext cx="1668196" cy="8157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047" y="5984884"/>
            <a:ext cx="1668196" cy="8157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960" y="5137948"/>
            <a:ext cx="1332069" cy="6560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360" y="5290348"/>
            <a:ext cx="1332069" cy="6560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60" y="5442748"/>
            <a:ext cx="1332069" cy="6560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160" y="5595148"/>
            <a:ext cx="1332069" cy="65604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60" y="5747548"/>
            <a:ext cx="1332069" cy="656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60" y="5899948"/>
            <a:ext cx="1332069" cy="6560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60" y="6052348"/>
            <a:ext cx="1332069" cy="65604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04800" y="5342624"/>
            <a:ext cx="3218160" cy="1515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13327" y="5132856"/>
            <a:ext cx="3218160" cy="1515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43057" y="6098792"/>
            <a:ext cx="1394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Gov.Swch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twinere,puma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371278" y="5264274"/>
            <a:ext cx="3218160" cy="1515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9707" y="5132856"/>
            <a:ext cx="3218160" cy="1515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322" y="5369564"/>
            <a:ext cx="609468" cy="48175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5750914" y="5399738"/>
            <a:ext cx="1654628" cy="3897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57" y="5377537"/>
            <a:ext cx="664082" cy="511032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6663004" y="5465695"/>
            <a:ext cx="1654628" cy="3897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479" y="5440036"/>
            <a:ext cx="1335235" cy="13175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146" y="1939241"/>
            <a:ext cx="845417" cy="84541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951" y="3709833"/>
            <a:ext cx="1075530" cy="143404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602687" y="2749904"/>
            <a:ext cx="1791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41.JOEPSHE</a:t>
            </a:r>
          </a:p>
          <a:p>
            <a:r>
              <a:rPr lang="en-US" dirty="0" smtClean="0"/>
              <a:t>Disneyland 1955 </a:t>
            </a:r>
          </a:p>
          <a:p>
            <a:r>
              <a:rPr lang="en-US" strike="sngStrike" dirty="0" smtClean="0"/>
              <a:t>opening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0508436" y="3041428"/>
            <a:ext cx="1327045" cy="32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0818146" y="5059598"/>
            <a:ext cx="845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07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681" y="1306284"/>
            <a:ext cx="2871211" cy="40363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8518103" y="1142997"/>
            <a:ext cx="406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$12,0000  DM</a:t>
            </a:r>
            <a:endParaRPr lang="en-US" sz="48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707086" y="2623457"/>
            <a:ext cx="2939143" cy="3135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98" y="3462868"/>
            <a:ext cx="1668196" cy="8157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043057" y="6098792"/>
            <a:ext cx="1394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Gov.Swch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twinere,puma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13" y="1973994"/>
            <a:ext cx="571429" cy="76190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763486" y="2623457"/>
            <a:ext cx="2242457" cy="23186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77141" y="5484417"/>
            <a:ext cx="102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2897696" y="4691743"/>
            <a:ext cx="6779704" cy="65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473742" y="4942114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11:26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 flipV="1">
            <a:off x="4012438" y="3782785"/>
            <a:ext cx="3728086" cy="495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659086" y="3462868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11:25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915886" y="2775857"/>
            <a:ext cx="2242457" cy="23186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082" y="5781525"/>
            <a:ext cx="1332069" cy="656044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>
            <a:off x="3189002" y="4844143"/>
            <a:ext cx="6640798" cy="14645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92286" y="655320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… </a:t>
            </a:r>
            <a:r>
              <a:rPr lang="en-US" strike="sngStrike" dirty="0" err="1" smtClean="0"/>
              <a:t>alg</a:t>
            </a:r>
            <a:endParaRPr lang="en-US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008914" y="1273024"/>
            <a:ext cx="2820683" cy="740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0785041" y="1558495"/>
            <a:ext cx="1307577" cy="326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043057" y="3200400"/>
            <a:ext cx="3886200" cy="124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9036" y="2325725"/>
            <a:ext cx="1343025" cy="170497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5048726" y="2610419"/>
            <a:ext cx="2549503" cy="1221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72835"/>
            <a:ext cx="1668196" cy="81574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07" y="3734202"/>
            <a:ext cx="1668196" cy="815748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H="1">
            <a:off x="6287548" y="3476854"/>
            <a:ext cx="1419538" cy="16176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500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52" y="1360713"/>
            <a:ext cx="2871211" cy="403634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7052" y="1208313"/>
            <a:ext cx="3299662" cy="44413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63" y="3878795"/>
            <a:ext cx="352425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36" y="2485958"/>
            <a:ext cx="429305" cy="42739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003471" y="2100943"/>
            <a:ext cx="1469571" cy="1328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017" y="2538964"/>
            <a:ext cx="642257" cy="42739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6598101" y="2116140"/>
            <a:ext cx="1469571" cy="1328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897" y="2964544"/>
            <a:ext cx="473120" cy="71097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863315" y="3666909"/>
            <a:ext cx="1469571" cy="1328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282982" y="1601717"/>
            <a:ext cx="4251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MATHEW(?HOMICDIE:BOTHER): Auschwitz </a:t>
            </a:r>
          </a:p>
          <a:p>
            <a:r>
              <a:rPr lang="en-US" dirty="0" smtClean="0"/>
              <a:t>HOMICE:LUX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56" y="3852855"/>
            <a:ext cx="352765" cy="49648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375113" y="3629851"/>
            <a:ext cx="1469571" cy="1328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151" y="3820251"/>
            <a:ext cx="352425" cy="5334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3327354" y="3481467"/>
            <a:ext cx="1469571" cy="1328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361038" y="3070552"/>
            <a:ext cx="210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NAVY.SAYLOR.TYSON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4190" y="5650075"/>
            <a:ext cx="208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 </a:t>
            </a:r>
            <a:r>
              <a:rPr lang="en-US" dirty="0" err="1" smtClean="0"/>
              <a:t>Scwh</a:t>
            </a:r>
            <a:r>
              <a:rPr lang="en-US" dirty="0" smtClean="0"/>
              <a:t>. </a:t>
            </a:r>
            <a:r>
              <a:rPr lang="en-US" sz="800" strike="sngStrike" dirty="0" err="1" smtClean="0"/>
              <a:t>Sieme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tiwnn</a:t>
            </a:r>
            <a:r>
              <a:rPr lang="en-US" sz="800" strike="sngStrike" dirty="0" smtClean="0"/>
              <a:t> @head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14190" y="549728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4190" y="5516012"/>
            <a:ext cx="1059155" cy="437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1898" y="58879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886199" y="3428998"/>
            <a:ext cx="45651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1988</a:t>
            </a:r>
            <a:endParaRPr 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4781259" y="2515619"/>
            <a:ext cx="141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  <a:r>
              <a:rPr lang="en-US" dirty="0" err="1" smtClean="0"/>
              <a:t>Febrayr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643257" y="1127821"/>
            <a:ext cx="3289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ATOMBOM(</a:t>
            </a:r>
            <a:r>
              <a:rPr lang="en-US" dirty="0" err="1" smtClean="0"/>
              <a:t>hahn</a:t>
            </a:r>
            <a:r>
              <a:rPr lang="en-US" dirty="0" smtClean="0"/>
              <a:t>, Otto-</a:t>
            </a:r>
            <a:r>
              <a:rPr lang="en-US" dirty="0" err="1" smtClean="0"/>
              <a:t>han</a:t>
            </a:r>
            <a:r>
              <a:rPr lang="en-US" dirty="0" smtClean="0"/>
              <a:t>-</a:t>
            </a:r>
            <a:r>
              <a:rPr lang="en-US" dirty="0" err="1" smtClean="0"/>
              <a:t>str</a:t>
            </a:r>
            <a:r>
              <a:rPr lang="en-US" dirty="0" smtClean="0"/>
              <a:t> 3)</a:t>
            </a:r>
            <a:endParaRPr lang="en-US" dirty="0"/>
          </a:p>
        </p:txBody>
      </p:sp>
      <p:cxnSp>
        <p:nvCxnSpPr>
          <p:cNvPr id="46" name="Straight Connector 45"/>
          <p:cNvCxnSpPr>
            <a:endCxn id="44" idx="3"/>
          </p:cNvCxnSpPr>
          <p:nvPr/>
        </p:nvCxnSpPr>
        <p:spPr>
          <a:xfrm>
            <a:off x="9829800" y="1312487"/>
            <a:ext cx="2102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653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4101738" y="2778035"/>
            <a:ext cx="42370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41.1990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-&gt;2023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06240" y="25516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648" y="988072"/>
            <a:ext cx="449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Nineteen hundred forty three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687117" y="11215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19:43 15 </a:t>
            </a:r>
            <a:r>
              <a:rPr lang="en-US" dirty="0" err="1" smtClean="0"/>
              <a:t>minuts</a:t>
            </a:r>
            <a:r>
              <a:rPr lang="en-US" dirty="0" smtClean="0"/>
              <a:t> 8pm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709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295" y="4570982"/>
            <a:ext cx="2879561" cy="191922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274" y="1307228"/>
            <a:ext cx="781050" cy="8926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3" y="1260022"/>
            <a:ext cx="876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886" y="1539256"/>
            <a:ext cx="1524000" cy="30003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973244" y="1260022"/>
            <a:ext cx="2569028" cy="27738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02" y="3071812"/>
            <a:ext cx="826196" cy="94123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426029" y="3071812"/>
            <a:ext cx="2220686" cy="11409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387625" y="5028649"/>
            <a:ext cx="113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1942,</a:t>
            </a:r>
          </a:p>
          <a:p>
            <a:r>
              <a:rPr lang="en-US" dirty="0" smtClean="0"/>
              <a:t>42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roos</a:t>
            </a:r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082143" y="4418582"/>
            <a:ext cx="1020802" cy="137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234543" y="4570982"/>
            <a:ext cx="1020802" cy="137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86943" y="4723382"/>
            <a:ext cx="1020802" cy="137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8444" y="1324971"/>
            <a:ext cx="428571" cy="428571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2446742" y="1239232"/>
            <a:ext cx="766911" cy="5143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5" y="3017629"/>
            <a:ext cx="5934075" cy="3943350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>
            <a:off x="674235" y="2511515"/>
            <a:ext cx="6803570" cy="4346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7354033" y="787947"/>
            <a:ext cx="2862942" cy="213679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04" y="1894114"/>
            <a:ext cx="2000250" cy="22860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>
            <a:off x="8322129" y="1669361"/>
            <a:ext cx="2862942" cy="213679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69875" y="1298657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1943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013662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20" y="3429001"/>
            <a:ext cx="652167" cy="48849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96343" y="3069771"/>
            <a:ext cx="1872343" cy="15457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42314" y="3124200"/>
            <a:ext cx="2035629" cy="1034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36" y="1160463"/>
            <a:ext cx="2221759" cy="35687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96686" y="1282474"/>
            <a:ext cx="2383971" cy="28758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333607" y="1204354"/>
            <a:ext cx="9065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  <a:t>“a federal agent or police officer who </a:t>
            </a:r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Roboto"/>
                <a:hlinkClick r:id="rId4"/>
              </a:rPr>
              <a:t>enforces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  <a:t> the laws regarding </a:t>
            </a:r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Roboto"/>
                <a:hlinkClick r:id="rId5"/>
              </a:rPr>
              <a:t>illicit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  <a:t> sale or use of drugs and </a:t>
            </a:r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Roboto"/>
                <a:hlinkClick r:id="rId6"/>
              </a:rPr>
              <a:t>narcotics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  <a:t>.”</a:t>
            </a:r>
            <a:endParaRPr lang="en-US" b="0" i="0" dirty="0">
              <a:solidFill>
                <a:srgbClr val="202124"/>
              </a:solidFill>
              <a:effectLst/>
              <a:latin typeface="Robot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4372" y="1770643"/>
            <a:ext cx="6054768" cy="4775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36" y="5073546"/>
            <a:ext cx="2857500" cy="1600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92979" y="4974773"/>
            <a:ext cx="413093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PETERSSON, JASON</a:t>
            </a:r>
          </a:p>
          <a:p>
            <a:r>
              <a:rPr lang="en-US" dirty="0" smtClean="0"/>
              <a:t>A.K.A</a:t>
            </a:r>
          </a:p>
          <a:p>
            <a:r>
              <a:rPr lang="en-US" dirty="0" smtClean="0"/>
              <a:t>JASON NYGEL MEIES</a:t>
            </a:r>
          </a:p>
          <a:p>
            <a:r>
              <a:rPr lang="en-US" sz="7200" b="1" dirty="0" smtClean="0"/>
              <a:t>IBM SWAT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535136" y="6248400"/>
            <a:ext cx="5347607" cy="119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537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520" y="3429001"/>
            <a:ext cx="652167" cy="48849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396343" y="3069771"/>
            <a:ext cx="1872343" cy="15457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542314" y="3124200"/>
            <a:ext cx="2035629" cy="10341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/>
          </p:nvPr>
        </p:nvGraphicFramePr>
        <p:xfrm>
          <a:off x="4659313" y="2678113"/>
          <a:ext cx="24511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4" imgW="2450520" imgH="532800" progId="Package">
                  <p:embed/>
                </p:oleObj>
              </mc:Choice>
              <mc:Fallback>
                <p:oleObj name="Packager Shell Object" showAsIcon="1" r:id="rId4" imgW="2450520" imgH="532800" progId="Package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659313" y="2678113"/>
                        <a:ext cx="24511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3" y="1225212"/>
            <a:ext cx="2421501" cy="29058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240" y="3124200"/>
            <a:ext cx="2221759" cy="35687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849086" y="1434874"/>
            <a:ext cx="2383971" cy="28758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744028" y="2960913"/>
            <a:ext cx="2383971" cy="28758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877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18" y="814092"/>
            <a:ext cx="3265094" cy="1822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19" y="2658274"/>
            <a:ext cx="5483088" cy="360317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500257" y="1807029"/>
            <a:ext cx="2797629" cy="4517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374571" y="2242457"/>
            <a:ext cx="6193972" cy="461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33800" y="957943"/>
            <a:ext cx="53114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“BUSTED”</a:t>
            </a:r>
            <a:endParaRPr lang="en-US" sz="9600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950029" y="1208314"/>
            <a:ext cx="8229600" cy="1132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63" y="4487563"/>
            <a:ext cx="3080750" cy="20137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25" y="2868458"/>
            <a:ext cx="2699399" cy="140139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3018" y="2324587"/>
            <a:ext cx="3657143" cy="259047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526971" y="2394857"/>
            <a:ext cx="6193972" cy="461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175171" y="2304446"/>
            <a:ext cx="3617128" cy="1937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be 27"/>
          <p:cNvSpPr/>
          <p:nvPr/>
        </p:nvSpPr>
        <p:spPr>
          <a:xfrm>
            <a:off x="9805777" y="1208314"/>
            <a:ext cx="1840883" cy="54973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815654" y="2304446"/>
            <a:ext cx="9884405" cy="2022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91200" y="3235394"/>
            <a:ext cx="63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kahn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01" y="2718144"/>
            <a:ext cx="460379" cy="57490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847448" y="2340429"/>
            <a:ext cx="996043" cy="172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71" y="1338707"/>
            <a:ext cx="1052345" cy="70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931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4101738" y="2778035"/>
            <a:ext cx="423705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41.1990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-&gt;2023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06240" y="25516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648" y="988072"/>
            <a:ext cx="4497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Nineteen hundred forty three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687117" y="1121581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19:43 15 </a:t>
            </a:r>
            <a:r>
              <a:rPr lang="en-US" dirty="0" err="1" smtClean="0"/>
              <a:t>minuts</a:t>
            </a:r>
            <a:r>
              <a:rPr lang="en-US" dirty="0" smtClean="0"/>
              <a:t> 8pm</a:t>
            </a:r>
            <a:endParaRPr lang="en-US" dirty="0"/>
          </a:p>
        </p:txBody>
      </p:sp>
      <p:cxnSp>
        <p:nvCxnSpPr>
          <p:cNvPr id="4" name="Straight Connector 3"/>
          <p:cNvCxnSpPr>
            <a:endCxn id="29" idx="3"/>
          </p:cNvCxnSpPr>
          <p:nvPr/>
        </p:nvCxnSpPr>
        <p:spPr>
          <a:xfrm flipV="1">
            <a:off x="119743" y="1249682"/>
            <a:ext cx="4412868" cy="26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57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958942" y="3725266"/>
            <a:ext cx="816429" cy="443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957942" y="1447800"/>
            <a:ext cx="2724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CHECKPOINE CHARLIE</a:t>
            </a:r>
          </a:p>
          <a:p>
            <a:r>
              <a:rPr lang="en-US" dirty="0" err="1" smtClean="0"/>
              <a:t>iCPCPV</a:t>
            </a:r>
            <a:r>
              <a:rPr lang="en-US" strike="sngStrike" dirty="0" smtClean="0"/>
              <a:t>(Visa Incidents)</a:t>
            </a:r>
          </a:p>
          <a:p>
            <a:r>
              <a:rPr lang="en-US" dirty="0"/>
              <a:t>	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Silence of  Lambs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62000" y="1262743"/>
            <a:ext cx="194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r>
              <a:rPr lang="en-US" dirty="0" smtClean="0"/>
              <a:t>:16am 7/31/2023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989954" y="1351003"/>
            <a:ext cx="248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Visa -&gt; 10Y -&gt; 2023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446346" y="2068286"/>
            <a:ext cx="6591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HIPPA – </a:t>
            </a:r>
            <a:r>
              <a:rPr lang="en-US" strike="sngStrike" dirty="0" err="1" smtClean="0"/>
              <a:t>gorbahce</a:t>
            </a:r>
            <a:r>
              <a:rPr lang="en-US" dirty="0" smtClean="0"/>
              <a:t>(</a:t>
            </a:r>
            <a:r>
              <a:rPr lang="en-US" strike="sngStrike" dirty="0" err="1" smtClean="0"/>
              <a:t>lan</a:t>
            </a:r>
            <a:r>
              <a:rPr lang="en-US" dirty="0" err="1" smtClean="0"/>
              <a:t>,ATOMCLOCK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tim,touch</a:t>
            </a:r>
            <a:r>
              <a:rPr lang="en-US" strike="sngStrike" dirty="0" smtClean="0"/>
              <a:t>).</a:t>
            </a:r>
            <a:r>
              <a:rPr lang="en-US" dirty="0" err="1" smtClean="0"/>
              <a:t>nonPoliceRTALogical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2996080"/>
            <a:ext cx="4933556" cy="9894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2857" y="2648129"/>
            <a:ext cx="495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SQ.INT.HOMICEI:2Y at </a:t>
            </a:r>
            <a:r>
              <a:rPr lang="en-US" dirty="0" err="1" smtClean="0"/>
              <a:t>chuch</a:t>
            </a:r>
            <a:r>
              <a:rPr lang="en-US" dirty="0" smtClean="0"/>
              <a:t> VIRNIG:MARY </a:t>
            </a:r>
            <a:r>
              <a:rPr lang="en-US" strike="sngStrike" dirty="0" smtClean="0"/>
              <a:t>kill you </a:t>
            </a:r>
            <a:endParaRPr lang="en-US" strike="sngStrik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183085" y="2785569"/>
            <a:ext cx="43543" cy="4575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45085" y="2648129"/>
            <a:ext cx="3584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2pm 7/31/2023	</a:t>
            </a:r>
            <a:r>
              <a:rPr lang="en-US" strike="sngStrike" dirty="0" smtClean="0"/>
              <a:t>hand </a:t>
            </a:r>
            <a:r>
              <a:rPr lang="en-US" strike="sngStrike" dirty="0" err="1" smtClean="0"/>
              <a:t>coodinates</a:t>
            </a:r>
            <a:endParaRPr lang="en-US" strike="sngStrike" dirty="0"/>
          </a:p>
        </p:txBody>
      </p:sp>
      <p:sp>
        <p:nvSpPr>
          <p:cNvPr id="25" name="Oval 24"/>
          <p:cNvSpPr/>
          <p:nvPr/>
        </p:nvSpPr>
        <p:spPr>
          <a:xfrm>
            <a:off x="8215776" y="2881389"/>
            <a:ext cx="457200" cy="468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8160898" y="3350259"/>
            <a:ext cx="623873" cy="635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665614" y="2973720"/>
            <a:ext cx="1035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concustion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993176" y="3206254"/>
            <a:ext cx="2830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Response anger known hand </a:t>
            </a:r>
            <a:r>
              <a:rPr lang="en-US" strike="sngStrike" dirty="0" err="1" smtClean="0"/>
              <a:t>gestesture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concution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Docs</a:t>
            </a:r>
            <a:endParaRPr lang="en-US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703275" y="2770416"/>
            <a:ext cx="1095567" cy="10570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623316" y="3800912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(41)</a:t>
            </a:r>
            <a:endParaRPr lang="en-US" sz="800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5660571" y="3870162"/>
            <a:ext cx="385597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95349" y="4574076"/>
            <a:ext cx="90174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1:10 MINUTES; 10Y</a:t>
            </a:r>
            <a:endParaRPr lang="en-US" sz="8800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957942" y="4757057"/>
            <a:ext cx="9971315" cy="1110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95349" y="4346517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8:06-9:16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83" y="5867400"/>
            <a:ext cx="814359" cy="86441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410746" y="6310207"/>
            <a:ext cx="363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Fragmentation </a:t>
            </a:r>
            <a:r>
              <a:rPr lang="en-US" strike="sngStrike" dirty="0" err="1" smtClean="0"/>
              <a:t>Operiaotin</a:t>
            </a:r>
            <a:r>
              <a:rPr lang="en-US" strike="sngStrike" dirty="0" smtClean="0"/>
              <a:t> System</a:t>
            </a:r>
            <a:endParaRPr lang="en-US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4274048" y="5909840"/>
            <a:ext cx="38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LIFE.DEALTH PENATLY   </a:t>
            </a:r>
            <a:r>
              <a:rPr lang="en-US" dirty="0" smtClean="0"/>
              <a:t>PREA.§187.EXT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2405743" y="6094506"/>
            <a:ext cx="1706799" cy="4003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241971" y="6279172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And On-Call!</a:t>
            </a:r>
            <a:endParaRPr lang="en-US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661" y="6310207"/>
            <a:ext cx="403616" cy="403616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10701475" y="5867400"/>
            <a:ext cx="848268" cy="11321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1549743" y="643345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7694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4855029" y="2177143"/>
            <a:ext cx="2000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nonPoliceRTALogial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543" y="3200400"/>
            <a:ext cx="365760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95657" y="2688771"/>
            <a:ext cx="686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Depp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20" y="3191181"/>
            <a:ext cx="4857143" cy="244761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5824463" y="1872343"/>
            <a:ext cx="4353680" cy="47352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72584" y="1709057"/>
            <a:ext cx="4353680" cy="47352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63486" y="2546475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  </a:t>
            </a:r>
            <a:r>
              <a:rPr lang="en-US" sz="800" strike="sngStrike" dirty="0" smtClean="0"/>
              <a:t>21 </a:t>
            </a:r>
            <a:r>
              <a:rPr lang="en-US" sz="800" strike="sngStrike" dirty="0" err="1" smtClean="0"/>
              <a:t>jumpsteete</a:t>
            </a:r>
            <a:endParaRPr lang="en-US" sz="800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399" y="4414990"/>
            <a:ext cx="2862943" cy="19095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571" y="4898572"/>
            <a:ext cx="2563586" cy="170905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7124459" y="2361809"/>
            <a:ext cx="4353680" cy="47352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51301" y="2502932"/>
            <a:ext cx="4353680" cy="47352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7" y="2634277"/>
            <a:ext cx="4114866" cy="411486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65" y="2986759"/>
            <a:ext cx="3761993" cy="376199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563358" y="2634277"/>
            <a:ext cx="11478660" cy="40930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352750" y="2013466"/>
            <a:ext cx="8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Johnny</a:t>
            </a:r>
            <a:endParaRPr lang="en-US" dirty="0"/>
          </a:p>
        </p:txBody>
      </p:sp>
      <p:cxnSp>
        <p:nvCxnSpPr>
          <p:cNvPr id="27" name="Straight Connector 26"/>
          <p:cNvCxnSpPr>
            <a:endCxn id="17" idx="0"/>
          </p:cNvCxnSpPr>
          <p:nvPr/>
        </p:nvCxnSpPr>
        <p:spPr>
          <a:xfrm>
            <a:off x="2035629" y="1828734"/>
            <a:ext cx="1383361" cy="80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46" y="6158553"/>
            <a:ext cx="656714" cy="44907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>
            <a:off x="5030015" y="6074229"/>
            <a:ext cx="938804" cy="7837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210195" y="6405309"/>
            <a:ext cx="14654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Horny </a:t>
            </a:r>
            <a:r>
              <a:rPr lang="en-US" sz="800" strike="sngStrike" dirty="0" err="1" smtClean="0"/>
              <a:t>redbull</a:t>
            </a:r>
            <a:endParaRPr lang="en-US" sz="800" strike="sngStrike" dirty="0" smtClean="0"/>
          </a:p>
          <a:p>
            <a:r>
              <a:rPr lang="en-US" sz="800" dirty="0" smtClean="0"/>
              <a:t>MAINSTRET(</a:t>
            </a:r>
            <a:r>
              <a:rPr lang="en-US" sz="800" dirty="0" err="1" smtClean="0"/>
              <a:t>Homcei:goodyar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0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72" y="1101568"/>
            <a:ext cx="2221759" cy="35687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96686" y="1282474"/>
            <a:ext cx="2383971" cy="28758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333607" y="1204354"/>
            <a:ext cx="90652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  <a:t>“a federal agent or police officer who </a:t>
            </a:r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Roboto"/>
                <a:hlinkClick r:id="rId3"/>
              </a:rPr>
              <a:t>enforces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  <a:t> the laws regarding </a:t>
            </a:r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Roboto"/>
                <a:hlinkClick r:id="rId4"/>
              </a:rPr>
              <a:t>illicit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  <a:t> sale or use of drugs and </a:t>
            </a:r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Roboto"/>
                <a:hlinkClick r:id="rId5"/>
              </a:rPr>
              <a:t>narcotics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  <a:t>.”</a:t>
            </a:r>
            <a:endParaRPr lang="en-US" b="0" i="0" dirty="0">
              <a:solidFill>
                <a:srgbClr val="202124"/>
              </a:solidFill>
              <a:effectLst/>
              <a:latin typeface="Roboto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6" y="5073546"/>
            <a:ext cx="2796337" cy="15723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4" y="1160463"/>
            <a:ext cx="876300" cy="876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35" y="1890518"/>
            <a:ext cx="2437611" cy="479904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4354105" y="1861353"/>
            <a:ext cx="2383971" cy="42346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609114" y="1763486"/>
            <a:ext cx="4114800" cy="783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CHARTS</a:t>
            </a:r>
            <a:endParaRPr lang="en-US" sz="9600" dirty="0"/>
          </a:p>
        </p:txBody>
      </p:sp>
      <p:sp>
        <p:nvSpPr>
          <p:cNvPr id="20" name="Rectangle 19"/>
          <p:cNvSpPr/>
          <p:nvPr/>
        </p:nvSpPr>
        <p:spPr>
          <a:xfrm>
            <a:off x="7708984" y="2774838"/>
            <a:ext cx="4114800" cy="3548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7708035" y="5757015"/>
            <a:ext cx="413657" cy="4136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8120743" y="2884714"/>
            <a:ext cx="3703041" cy="33310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INTERUPTS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7315200" y="4549209"/>
            <a:ext cx="3755571" cy="7630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11703" y="6538152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icevollbally</a:t>
            </a:r>
            <a:endParaRPr lang="en-US" sz="800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4526476" y="6488668"/>
            <a:ext cx="4423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1986 volleyball videogame arcade vs </a:t>
            </a:r>
            <a:r>
              <a:rPr lang="en-US" dirty="0" err="1" smtClean="0"/>
              <a:t>icelance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034" y="6525906"/>
            <a:ext cx="526528" cy="29485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5142161" y="6577985"/>
            <a:ext cx="4826739" cy="165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941" y="6421016"/>
            <a:ext cx="299266" cy="44971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221350" y="6533739"/>
            <a:ext cx="2000336" cy="1696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eni</a:t>
            </a:r>
            <a:r>
              <a:rPr lang="en-US" sz="800" strike="sngStrike" dirty="0" smtClean="0"/>
              <a:t>” town </a:t>
            </a:r>
            <a:r>
              <a:rPr lang="en-US" sz="800" strike="sngStrike" dirty="0" err="1" smtClean="0"/>
              <a:t>mpoen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9021698" y="6443440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sound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9305424" y="6538152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Recyling.eva.braun</a:t>
            </a:r>
            <a:endParaRPr lang="en-US" sz="80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99" y="6409111"/>
            <a:ext cx="330657" cy="43129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668743" y="6512746"/>
            <a:ext cx="1319829" cy="168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32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29" y="1023258"/>
            <a:ext cx="7178508" cy="40363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383" y="1023258"/>
            <a:ext cx="2871211" cy="40363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flipH="1">
            <a:off x="8518103" y="1142997"/>
            <a:ext cx="4060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$12,0000</a:t>
            </a:r>
            <a:endParaRPr lang="en-US" sz="48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707086" y="2623457"/>
            <a:ext cx="2939143" cy="3135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85" y="5157453"/>
            <a:ext cx="2242457" cy="9478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5" y="5309853"/>
            <a:ext cx="2242457" cy="94781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" y="5462253"/>
            <a:ext cx="2242457" cy="94781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5" y="5614653"/>
            <a:ext cx="2242457" cy="94781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5" y="5767053"/>
            <a:ext cx="2242457" cy="94781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5" y="5919453"/>
            <a:ext cx="2242457" cy="9478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304" y="5136209"/>
            <a:ext cx="2242457" cy="94781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704" y="5288609"/>
            <a:ext cx="2242457" cy="94781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104" y="5441009"/>
            <a:ext cx="2242457" cy="94781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504" y="5593409"/>
            <a:ext cx="2242457" cy="94781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904" y="5745809"/>
            <a:ext cx="2242457" cy="9478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82743" y="19739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712950" y="5747601"/>
            <a:ext cx="433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HOMCEI:LUX:COINTOWN:INTRESTOWN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3932" y="5614653"/>
            <a:ext cx="1015372" cy="110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99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Oval 1"/>
          <p:cNvSpPr/>
          <p:nvPr/>
        </p:nvSpPr>
        <p:spPr>
          <a:xfrm>
            <a:off x="3755571" y="1719943"/>
            <a:ext cx="4452258" cy="429985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19743" y="4942115"/>
            <a:ext cx="1420004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Sandr</a:t>
            </a:r>
            <a:r>
              <a:rPr lang="en-US" dirty="0" smtClean="0"/>
              <a:t>-</a:t>
            </a:r>
            <a:r>
              <a:rPr lang="en-US" sz="2800" dirty="0" smtClean="0"/>
              <a:t>o</a:t>
            </a:r>
          </a:p>
          <a:p>
            <a:r>
              <a:rPr lang="en-US" strike="sngStrike" dirty="0" smtClean="0"/>
              <a:t>“Winning”</a:t>
            </a:r>
          </a:p>
          <a:p>
            <a:r>
              <a:rPr lang="en-US" strike="sngStrike" dirty="0" smtClean="0"/>
              <a:t>Two-</a:t>
            </a:r>
            <a:r>
              <a:rPr lang="en-US" strike="sngStrike" dirty="0" err="1" smtClean="0"/>
              <a:t>halfmen</a:t>
            </a:r>
            <a:endParaRPr lang="en-US" strike="sngStrike" dirty="0" smtClean="0"/>
          </a:p>
          <a:p>
            <a:r>
              <a:rPr lang="en-US" sz="5400" strike="sngStrike" dirty="0" smtClean="0"/>
              <a:t>Bui</a:t>
            </a:r>
            <a:endParaRPr lang="en-US" sz="54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19743" y="5144135"/>
            <a:ext cx="1415143" cy="413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935334" y="6216134"/>
            <a:ext cx="313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strike="sngStrike" dirty="0" smtClean="0"/>
              <a:t>home assessor boat </a:t>
            </a:r>
            <a:r>
              <a:rPr lang="en-US" sz="2400" strike="sngStrike" dirty="0" err="1" smtClean="0"/>
              <a:t>bui</a:t>
            </a:r>
            <a:endParaRPr lang="en-US" sz="24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686" y="5759811"/>
            <a:ext cx="801913" cy="45107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2044663" y="5598906"/>
            <a:ext cx="1008743" cy="7728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35334" y="6425391"/>
            <a:ext cx="306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Elebeth:nonPoliceDA</a:t>
            </a:r>
            <a:r>
              <a:rPr lang="en-US" dirty="0" smtClean="0"/>
              <a:t>~.</a:t>
            </a:r>
            <a:r>
              <a:rPr lang="en-US" sz="800" strike="sngStrike" dirty="0" err="1" smtClean="0"/>
              <a:t>lsint</a:t>
            </a:r>
            <a:r>
              <a:rPr lang="en-US" sz="800" strike="sngStrike" dirty="0" smtClean="0"/>
              <a:t>(built a boat small in </a:t>
            </a:r>
            <a:r>
              <a:rPr lang="en-US" sz="800" strike="sngStrike" dirty="0" err="1" smtClean="0"/>
              <a:t>swedish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for </a:t>
            </a:r>
            <a:r>
              <a:rPr lang="en-US" sz="800" strike="sngStrike" dirty="0" err="1" smtClean="0"/>
              <a:t>ppool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733567" y="5652505"/>
            <a:ext cx="1008743" cy="7728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2790" y="5759811"/>
            <a:ext cx="4203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nurse</a:t>
            </a:r>
            <a:endParaRPr lang="en-US" sz="800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49" y="6388558"/>
            <a:ext cx="308814" cy="39416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562149" y="6371792"/>
            <a:ext cx="329225" cy="47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84602" y="6209947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!nurse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822987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175657" y="1117845"/>
            <a:ext cx="1296647" cy="2319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2" name="Oval 11"/>
          <p:cNvSpPr/>
          <p:nvPr/>
        </p:nvSpPr>
        <p:spPr>
          <a:xfrm>
            <a:off x="1637899" y="1828998"/>
            <a:ext cx="2079171" cy="198276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J5</a:t>
            </a:r>
            <a:endParaRPr lang="en-US" sz="9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818" y="2429078"/>
            <a:ext cx="684010" cy="68401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221042" y="2200905"/>
            <a:ext cx="927952" cy="11222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982" y="2282866"/>
            <a:ext cx="660813" cy="660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828" y="3113088"/>
            <a:ext cx="579120" cy="58170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324696" y="4553341"/>
            <a:ext cx="11294859" cy="52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943" y="2252029"/>
            <a:ext cx="2044468" cy="136395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900137" y="2033939"/>
            <a:ext cx="1325131" cy="18194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489451" y="1958318"/>
            <a:ext cx="15151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katolishe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kirsche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baden-beaden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463" y="2252030"/>
            <a:ext cx="2051214" cy="136395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9761594" y="2160298"/>
            <a:ext cx="1325131" cy="18194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860" y="2537538"/>
            <a:ext cx="1415143" cy="93399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866525" y="2073604"/>
            <a:ext cx="1861457" cy="1502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988" y="2263862"/>
            <a:ext cx="1410465" cy="105784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69064" y="1875314"/>
            <a:ext cx="1325131" cy="18194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16818" y="2044433"/>
            <a:ext cx="1325131" cy="18194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98" y="1117845"/>
            <a:ext cx="688317" cy="68831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157403" y="1894114"/>
            <a:ext cx="11629446" cy="2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52776" y="1018793"/>
            <a:ext cx="134556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IBM Partner</a:t>
            </a:r>
          </a:p>
          <a:p>
            <a:r>
              <a:rPr lang="en-US" sz="1200" dirty="0" smtClean="0"/>
              <a:t>Cam Solutions LLC</a:t>
            </a:r>
          </a:p>
          <a:p>
            <a:r>
              <a:rPr lang="en-US" sz="800" dirty="0" smtClean="0"/>
              <a:t>Client HHS</a:t>
            </a:r>
            <a:endParaRPr lang="en-US" sz="8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085355" y="1076551"/>
            <a:ext cx="1494559" cy="62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85355" y="1618446"/>
            <a:ext cx="16706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Managing Director: Jason N. Meiers</a:t>
            </a:r>
            <a:endParaRPr lang="en-US" sz="800" dirty="0"/>
          </a:p>
        </p:txBody>
      </p:sp>
      <p:sp>
        <p:nvSpPr>
          <p:cNvPr id="43" name="Cube 42"/>
          <p:cNvSpPr/>
          <p:nvPr/>
        </p:nvSpPr>
        <p:spPr>
          <a:xfrm>
            <a:off x="227990" y="2279808"/>
            <a:ext cx="1028777" cy="100407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45" name="Oval 44"/>
          <p:cNvSpPr/>
          <p:nvPr/>
        </p:nvSpPr>
        <p:spPr>
          <a:xfrm>
            <a:off x="3000989" y="3283885"/>
            <a:ext cx="896098" cy="7391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</a:t>
            </a:r>
            <a:r>
              <a:rPr lang="en-US" dirty="0" err="1" smtClean="0"/>
              <a:t>raik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177508" y="3712552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pinebrook</a:t>
            </a:r>
            <a:endParaRPr lang="en-US" sz="800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3000989" y="3321711"/>
            <a:ext cx="1048497" cy="606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4173971" y="3828898"/>
            <a:ext cx="7481386" cy="2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be 50"/>
          <p:cNvSpPr/>
          <p:nvPr/>
        </p:nvSpPr>
        <p:spPr>
          <a:xfrm>
            <a:off x="10647476" y="2153898"/>
            <a:ext cx="1028777" cy="100407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5778783" y="2153898"/>
            <a:ext cx="1325131" cy="18194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168431" y="1916752"/>
            <a:ext cx="1325131" cy="181947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1590823" y="4022987"/>
            <a:ext cx="9675891" cy="8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502229" y="4209230"/>
            <a:ext cx="9786257" cy="105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03244" y="4306493"/>
            <a:ext cx="300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</a:t>
            </a:r>
            <a:r>
              <a:rPr lang="en-US" dirty="0" err="1" smtClean="0"/>
              <a:t>Dec.ATOMCLOCI</a:t>
            </a:r>
            <a:r>
              <a:rPr lang="en-US" dirty="0" smtClean="0"/>
              <a:t>(</a:t>
            </a:r>
            <a:r>
              <a:rPr lang="en-US" dirty="0" err="1" smtClean="0"/>
              <a:t>ProstG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181274" y="4263958"/>
            <a:ext cx="2922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santa</a:t>
            </a:r>
            <a:r>
              <a:rPr lang="en-US" dirty="0" smtClean="0"/>
              <a:t> </a:t>
            </a:r>
            <a:r>
              <a:rPr lang="en-US" dirty="0" err="1" smtClean="0"/>
              <a:t>calra</a:t>
            </a:r>
            <a:r>
              <a:rPr lang="en-US" dirty="0" smtClean="0"/>
              <a:t> Hermosa research</a:t>
            </a:r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0E4AF52-CD93-49B1-8F59-C4C922F338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57" y="4795145"/>
            <a:ext cx="2133296" cy="133706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C22D25B-B219-48D0-BD91-D359171732D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0605" y="4775590"/>
            <a:ext cx="2623383" cy="139108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75657" y="3624853"/>
            <a:ext cx="2237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12"/>
              </a:rPr>
              <a:t>webmaster@cola5.de</a:t>
            </a:r>
            <a:endParaRPr lang="en-US" dirty="0" smtClean="0"/>
          </a:p>
          <a:p>
            <a:endParaRPr lang="en-US" strike="sngStrike" dirty="0"/>
          </a:p>
        </p:txBody>
      </p:sp>
      <p:sp>
        <p:nvSpPr>
          <p:cNvPr id="63" name="Rectangle 62"/>
          <p:cNvSpPr/>
          <p:nvPr/>
        </p:nvSpPr>
        <p:spPr>
          <a:xfrm>
            <a:off x="4621865" y="5118579"/>
            <a:ext cx="3387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https://www.universalmusic.com/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621865" y="5538912"/>
            <a:ext cx="2719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webmaster@jackson5.com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823" y="4688291"/>
            <a:ext cx="3744686" cy="2106386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8186057" y="4633290"/>
            <a:ext cx="3722914" cy="22247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53511" y="1894141"/>
            <a:ext cx="129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z="800" strike="sngStrike" dirty="0" err="1" smtClean="0"/>
              <a:t>development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11075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94" y="1596748"/>
            <a:ext cx="3744686" cy="21063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99480" y="1360714"/>
            <a:ext cx="7017606" cy="4648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5431971" y="3385457"/>
            <a:ext cx="1066800" cy="15675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9710057" y="1596748"/>
            <a:ext cx="1066800" cy="31568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6364462" y="3385457"/>
            <a:ext cx="1066800" cy="15675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673" y="4610995"/>
            <a:ext cx="684010" cy="68401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208314" y="4169228"/>
            <a:ext cx="1861457" cy="183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31971" y="508907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03879" y="4904405"/>
            <a:ext cx="217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$1B+ / month (more)</a:t>
            </a:r>
            <a:endParaRPr lang="en-US" dirty="0"/>
          </a:p>
        </p:txBody>
      </p:sp>
      <p:sp>
        <p:nvSpPr>
          <p:cNvPr id="26" name="Cube 25"/>
          <p:cNvSpPr/>
          <p:nvPr/>
        </p:nvSpPr>
        <p:spPr>
          <a:xfrm>
            <a:off x="7606827" y="1747548"/>
            <a:ext cx="1066800" cy="31568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665291" y="4970109"/>
            <a:ext cx="217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$1B+ / month (more)</a:t>
            </a:r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8828314" y="1596748"/>
            <a:ext cx="881743" cy="3156857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744686" y="1360714"/>
            <a:ext cx="8447314" cy="4376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53220" y="1410595"/>
            <a:ext cx="3846260" cy="2895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090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1654629" y="2002971"/>
            <a:ext cx="1045028" cy="6422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754086" y="2002971"/>
            <a:ext cx="293914" cy="6422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306286" y="2002971"/>
            <a:ext cx="293914" cy="6422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46613" y="2090057"/>
            <a:ext cx="146957" cy="2231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727" y="2002971"/>
            <a:ext cx="1005744" cy="56573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872343" y="1741714"/>
            <a:ext cx="881743" cy="12300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624943" y="2035464"/>
            <a:ext cx="1045028" cy="64225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724400" y="2035464"/>
            <a:ext cx="293914" cy="6422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276600" y="2035464"/>
            <a:ext cx="293914" cy="6422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16927" y="2122550"/>
            <a:ext cx="146957" cy="2231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3842657" y="1774207"/>
            <a:ext cx="881743" cy="12300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94657" y="2971800"/>
            <a:ext cx="10439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7159" y="1078403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COPYRIGHT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321" y="1918607"/>
            <a:ext cx="876300" cy="876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49" y="1900237"/>
            <a:ext cx="893465" cy="89346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848600" y="2122550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1D8726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305" y="3446322"/>
            <a:ext cx="813863" cy="6112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565829"/>
            <a:ext cx="800187" cy="498708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2971800" y="3178268"/>
            <a:ext cx="1001486" cy="13171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015305" y="3178268"/>
            <a:ext cx="956495" cy="11974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Heart 43"/>
          <p:cNvSpPr/>
          <p:nvPr/>
        </p:nvSpPr>
        <p:spPr>
          <a:xfrm>
            <a:off x="1045028" y="3515890"/>
            <a:ext cx="726998" cy="548647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LACE</a:t>
            </a:r>
            <a:endParaRPr lang="en-US" sz="800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899607" y="4397468"/>
            <a:ext cx="104394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86" y="3494360"/>
            <a:ext cx="813202" cy="56321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3570514" y="3178268"/>
            <a:ext cx="1393370" cy="9691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05" y="4625708"/>
            <a:ext cx="481168" cy="715978"/>
          </a:xfrm>
          <a:prstGeom prst="rect">
            <a:avLst/>
          </a:prstGeom>
        </p:spPr>
      </p:pic>
      <p:sp>
        <p:nvSpPr>
          <p:cNvPr id="50" name="Heart 49"/>
          <p:cNvSpPr/>
          <p:nvPr/>
        </p:nvSpPr>
        <p:spPr>
          <a:xfrm>
            <a:off x="1052005" y="4615873"/>
            <a:ext cx="726998" cy="548647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LACE</a:t>
            </a:r>
            <a:endParaRPr lang="en-US" sz="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1855" y="5569925"/>
            <a:ext cx="603352" cy="715978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1692727" y="4625708"/>
            <a:ext cx="803746" cy="86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015305" y="5439656"/>
            <a:ext cx="653143" cy="9909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99607" y="5499970"/>
            <a:ext cx="104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VIRIGINA</a:t>
            </a:r>
          </a:p>
          <a:p>
            <a:r>
              <a:rPr lang="en-US" dirty="0" smtClean="0"/>
              <a:t>MARY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043" y="5569925"/>
            <a:ext cx="468291" cy="72845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2819400" y="5439656"/>
            <a:ext cx="653143" cy="9909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552277" y="4548097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8014" y="4893174"/>
            <a:ext cx="953386" cy="15452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551576" y="5000954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 </a:t>
            </a:r>
          </a:p>
          <a:p>
            <a:r>
              <a:rPr lang="en-US" sz="800" dirty="0" smtClean="0"/>
              <a:t>1993 </a:t>
            </a:r>
            <a:r>
              <a:rPr lang="en-US" sz="800" strike="sngStrike" dirty="0" err="1" smtClean="0"/>
              <a:t>toples</a:t>
            </a:r>
            <a:r>
              <a:rPr lang="en-US" sz="800" strike="sngStrike" dirty="0" smtClean="0"/>
              <a:t> viola/</a:t>
            </a:r>
            <a:r>
              <a:rPr lang="en-US" sz="800" strike="sngStrike" dirty="0" err="1" smtClean="0"/>
              <a:t>elek</a:t>
            </a:r>
            <a:endParaRPr lang="en-US" sz="800" strike="sngStrike" dirty="0" smtClean="0"/>
          </a:p>
          <a:p>
            <a:r>
              <a:rPr lang="en-US" sz="800" dirty="0"/>
              <a:t>	</a:t>
            </a:r>
            <a:r>
              <a:rPr lang="en-US" sz="800" strike="sngStrike" dirty="0" smtClean="0"/>
              <a:t>temple tits</a:t>
            </a:r>
            <a:endParaRPr lang="en-US" sz="800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2493552" y="4890196"/>
            <a:ext cx="1349105" cy="1575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962144" y="5439428"/>
            <a:ext cx="10256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021286" y="3178268"/>
            <a:ext cx="21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850086" y="3306805"/>
            <a:ext cx="1881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FEDEARL DEFAULT</a:t>
            </a:r>
          </a:p>
          <a:p>
            <a:r>
              <a:rPr lang="en-US" strike="sngStrike" dirty="0" smtClean="0"/>
              <a:t>“Birthday Suite”</a:t>
            </a:r>
            <a:endParaRPr lang="en-US" strike="sngStrike" dirty="0"/>
          </a:p>
        </p:txBody>
      </p:sp>
      <p:sp>
        <p:nvSpPr>
          <p:cNvPr id="69" name="Oval 68"/>
          <p:cNvSpPr/>
          <p:nvPr/>
        </p:nvSpPr>
        <p:spPr>
          <a:xfrm>
            <a:off x="10822354" y="3299435"/>
            <a:ext cx="257350" cy="2986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731627" y="3609399"/>
            <a:ext cx="387978" cy="3904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62" y="4618383"/>
            <a:ext cx="389438" cy="589419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4267199" y="4548097"/>
            <a:ext cx="751115" cy="659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2411" y="3038037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PENTAGON:BASE:PAUL</a:t>
            </a:r>
          </a:p>
          <a:p>
            <a:r>
              <a:rPr lang="en-US" sz="800" dirty="0" smtClean="0"/>
              <a:t>HOMICIDE:LUX:VHS</a:t>
            </a:r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32485" y="6406055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PENTAGON:BASE:PAUL</a:t>
            </a:r>
          </a:p>
          <a:p>
            <a:r>
              <a:rPr lang="en-US" sz="800" dirty="0" smtClean="0"/>
              <a:t>HOMICIDE:LUX:VHS</a:t>
            </a:r>
            <a:endParaRPr lang="en-US" sz="800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97" y="4695640"/>
            <a:ext cx="352425" cy="533400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5064665" y="4590490"/>
            <a:ext cx="751115" cy="659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33524" y="4638377"/>
            <a:ext cx="954649" cy="725153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6090488" y="4583239"/>
            <a:ext cx="751115" cy="659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46" y="4615873"/>
            <a:ext cx="481168" cy="715978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6993275" y="4647480"/>
            <a:ext cx="751115" cy="659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5746471" y="4495439"/>
            <a:ext cx="1997919" cy="9442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5688100" y="4460623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 TV’s</a:t>
            </a:r>
            <a:endParaRPr lang="en-US" sz="800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5527922" y="4495439"/>
            <a:ext cx="656699" cy="142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43" y="5533145"/>
            <a:ext cx="467835" cy="777037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3483028" y="5515594"/>
            <a:ext cx="653143" cy="9909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785" y="5913784"/>
            <a:ext cx="208771" cy="315978"/>
          </a:xfrm>
          <a:prstGeom prst="rect">
            <a:avLst/>
          </a:prstGeom>
        </p:spPr>
      </p:pic>
      <p:cxnSp>
        <p:nvCxnSpPr>
          <p:cNvPr id="90" name="Straight Connector 89"/>
          <p:cNvCxnSpPr>
            <a:stCxn id="92" idx="1"/>
          </p:cNvCxnSpPr>
          <p:nvPr/>
        </p:nvCxnSpPr>
        <p:spPr>
          <a:xfrm flipV="1">
            <a:off x="3892115" y="5801951"/>
            <a:ext cx="389712" cy="41925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52902" y="6233325"/>
            <a:ext cx="13003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Find-a</a:t>
            </a:r>
            <a:r>
              <a:rPr lang="en-US" sz="800" dirty="0" smtClean="0"/>
              <a:t>-HOMICIDE:LUX:VHS</a:t>
            </a:r>
            <a:endParaRPr lang="en-US" sz="800" dirty="0"/>
          </a:p>
        </p:txBody>
      </p:sp>
      <p:sp>
        <p:nvSpPr>
          <p:cNvPr id="92" name="TextBox 91"/>
          <p:cNvSpPr txBox="1"/>
          <p:nvPr/>
        </p:nvSpPr>
        <p:spPr>
          <a:xfrm>
            <a:off x="3892115" y="6051932"/>
            <a:ext cx="375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schulz</a:t>
            </a:r>
            <a:endParaRPr lang="en-US" sz="800" strike="sngStrike" dirty="0"/>
          </a:p>
        </p:txBody>
      </p:sp>
      <p:sp>
        <p:nvSpPr>
          <p:cNvPr id="95" name="TextBox 94"/>
          <p:cNvSpPr txBox="1"/>
          <p:nvPr/>
        </p:nvSpPr>
        <p:spPr>
          <a:xfrm>
            <a:off x="3615797" y="6349394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</a:t>
            </a:r>
            <a:r>
              <a:rPr lang="en-US" sz="800" dirty="0" err="1" smtClean="0"/>
              <a:t>Francis.MAINSTREET</a:t>
            </a:r>
            <a:endParaRPr lang="en-US" sz="800" dirty="0" smtClean="0"/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Ibm.lapcorp.blancket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3615797" y="6596539"/>
            <a:ext cx="1215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Gorbachev(</a:t>
            </a:r>
            <a:r>
              <a:rPr lang="en-US" sz="800" strike="sngStrike" dirty="0" err="1" smtClean="0"/>
              <a:t>depresse,tui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298" y="4966277"/>
            <a:ext cx="313093" cy="466236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9002486" y="4913091"/>
            <a:ext cx="788370" cy="573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185" y="4931036"/>
            <a:ext cx="361483" cy="482598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>
            <a:off x="9537391" y="4913091"/>
            <a:ext cx="788370" cy="573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9050127" y="4625406"/>
            <a:ext cx="1457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41.St. </a:t>
            </a:r>
            <a:r>
              <a:rPr lang="en-US" sz="800" dirty="0" err="1" smtClean="0"/>
              <a:t>Franics.HOMCEI:MAYOR</a:t>
            </a:r>
            <a:endParaRPr lang="en-US" sz="800" dirty="0"/>
          </a:p>
        </p:txBody>
      </p:sp>
      <p:sp>
        <p:nvSpPr>
          <p:cNvPr id="104" name="Rectangle 103"/>
          <p:cNvSpPr/>
          <p:nvPr/>
        </p:nvSpPr>
        <p:spPr>
          <a:xfrm>
            <a:off x="9002486" y="5388861"/>
            <a:ext cx="19639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 smtClean="0"/>
              <a:t>WWI</a:t>
            </a:r>
            <a:r>
              <a:rPr lang="en-US" sz="800" strike="sngStrike" dirty="0" err="1" smtClean="0"/>
              <a:t>.Angela</a:t>
            </a:r>
            <a:r>
              <a:rPr lang="en-US" sz="800" strike="sngStrike" dirty="0" smtClean="0"/>
              <a:t>(8</a:t>
            </a:r>
            <a:r>
              <a:rPr lang="en-US" sz="800" strike="sngStrike" baseline="30000" dirty="0" smtClean="0"/>
              <a:t>th</a:t>
            </a:r>
            <a:r>
              <a:rPr lang="en-US" sz="800" strike="sngStrike" dirty="0" smtClean="0"/>
              <a:t> floor): </a:t>
            </a:r>
            <a:r>
              <a:rPr lang="en-US" sz="800" strike="sngStrike" dirty="0" err="1" smtClean="0"/>
              <a:t>itlen</a:t>
            </a:r>
            <a:r>
              <a:rPr lang="en-US" sz="800" strike="sngStrike" dirty="0" smtClean="0"/>
              <a:t> mafia greeting</a:t>
            </a:r>
            <a:endParaRPr lang="en-US" sz="800" strike="sngStrike" dirty="0"/>
          </a:p>
        </p:txBody>
      </p:sp>
      <p:sp>
        <p:nvSpPr>
          <p:cNvPr id="105" name="Rectangle 104"/>
          <p:cNvSpPr/>
          <p:nvPr/>
        </p:nvSpPr>
        <p:spPr>
          <a:xfrm>
            <a:off x="9056416" y="5539586"/>
            <a:ext cx="17700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italian</a:t>
            </a:r>
            <a:r>
              <a:rPr lang="en-US" sz="800" strike="sngStrike" dirty="0" smtClean="0"/>
              <a:t> mafia greeting cheek kiss </a:t>
            </a:r>
            <a:r>
              <a:rPr lang="en-US" sz="800" strike="sngStrike" dirty="0" err="1" smtClean="0"/>
              <a:t>knifie</a:t>
            </a:r>
            <a:endParaRPr lang="en-US" sz="800" strike="sngStrike" dirty="0"/>
          </a:p>
        </p:txBody>
      </p:sp>
      <p:sp>
        <p:nvSpPr>
          <p:cNvPr id="108" name="Cube 107"/>
          <p:cNvSpPr/>
          <p:nvPr/>
        </p:nvSpPr>
        <p:spPr>
          <a:xfrm>
            <a:off x="10174176" y="4913091"/>
            <a:ext cx="530758" cy="11826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 flipV="1">
            <a:off x="10012668" y="5172335"/>
            <a:ext cx="494909" cy="4749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/>
          <p:cNvSpPr/>
          <p:nvPr/>
        </p:nvSpPr>
        <p:spPr>
          <a:xfrm>
            <a:off x="10507577" y="6011074"/>
            <a:ext cx="95109" cy="1352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2" name="Oval 111"/>
          <p:cNvSpPr/>
          <p:nvPr/>
        </p:nvSpPr>
        <p:spPr>
          <a:xfrm>
            <a:off x="10507577" y="6142924"/>
            <a:ext cx="95109" cy="1352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10722340" y="5213833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SQ.INT.HOMICDIE:2Y</a:t>
            </a:r>
          </a:p>
          <a:p>
            <a:r>
              <a:rPr lang="en-US" sz="800" dirty="0" smtClean="0"/>
              <a:t>INT.HOMCE:7Y.CPVA</a:t>
            </a:r>
            <a:endParaRPr lang="en-US" sz="800" dirty="0"/>
          </a:p>
        </p:txBody>
      </p:sp>
      <p:sp>
        <p:nvSpPr>
          <p:cNvPr id="114" name="Oval 113"/>
          <p:cNvSpPr/>
          <p:nvPr/>
        </p:nvSpPr>
        <p:spPr>
          <a:xfrm>
            <a:off x="10832098" y="5978564"/>
            <a:ext cx="95109" cy="1352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5" name="Oval 114"/>
          <p:cNvSpPr/>
          <p:nvPr/>
        </p:nvSpPr>
        <p:spPr>
          <a:xfrm>
            <a:off x="10832098" y="6110414"/>
            <a:ext cx="95109" cy="13522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116"/>
          <p:cNvCxnSpPr>
            <a:endCxn id="115" idx="1"/>
          </p:cNvCxnSpPr>
          <p:nvPr/>
        </p:nvCxnSpPr>
        <p:spPr>
          <a:xfrm>
            <a:off x="9651185" y="5552387"/>
            <a:ext cx="1194841" cy="57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9076532" y="6086888"/>
            <a:ext cx="14237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Matteo Messina </a:t>
            </a:r>
            <a:r>
              <a:rPr lang="en-US" sz="800" strike="sngStrike" dirty="0" err="1" smtClean="0"/>
              <a:t>Denaro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2023</a:t>
            </a:r>
            <a:endParaRPr lang="en-US" sz="800" dirty="0"/>
          </a:p>
        </p:txBody>
      </p:sp>
      <p:cxnSp>
        <p:nvCxnSpPr>
          <p:cNvPr id="120" name="Straight Connector 119"/>
          <p:cNvCxnSpPr/>
          <p:nvPr/>
        </p:nvCxnSpPr>
        <p:spPr>
          <a:xfrm flipH="1">
            <a:off x="8761029" y="4495439"/>
            <a:ext cx="89057" cy="20798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160" y="4704519"/>
            <a:ext cx="473592" cy="539369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8601079" y="4931224"/>
            <a:ext cx="519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Tanning</a:t>
            </a:r>
            <a:endParaRPr lang="en-US" sz="800" strike="sngStrike" dirty="0"/>
          </a:p>
        </p:txBody>
      </p:sp>
      <p:sp>
        <p:nvSpPr>
          <p:cNvPr id="123" name="TextBox 122"/>
          <p:cNvSpPr txBox="1"/>
          <p:nvPr/>
        </p:nvSpPr>
        <p:spPr>
          <a:xfrm>
            <a:off x="7748827" y="4820053"/>
            <a:ext cx="998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Be my friend –Chris</a:t>
            </a:r>
          </a:p>
          <a:p>
            <a:r>
              <a:rPr lang="en-US" sz="800" strike="sngStrike" dirty="0" smtClean="0"/>
              <a:t>Tanning Salon </a:t>
            </a:r>
            <a:endParaRPr lang="en-US" sz="800" strike="sngStrike" dirty="0"/>
          </a:p>
        </p:txBody>
      </p:sp>
      <p:cxnSp>
        <p:nvCxnSpPr>
          <p:cNvPr id="125" name="Straight Arrow Connector 124"/>
          <p:cNvCxnSpPr/>
          <p:nvPr/>
        </p:nvCxnSpPr>
        <p:spPr>
          <a:xfrm>
            <a:off x="8221906" y="5000953"/>
            <a:ext cx="942722" cy="912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9183487" y="5730685"/>
            <a:ext cx="507165" cy="3407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9100534" y="5653425"/>
            <a:ext cx="7713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Tanning Salon</a:t>
            </a:r>
            <a:endParaRPr lang="en-US" sz="800" strike="sngStrike" dirty="0"/>
          </a:p>
        </p:txBody>
      </p:sp>
      <p:sp>
        <p:nvSpPr>
          <p:cNvPr id="128" name="TextBox 127"/>
          <p:cNvSpPr txBox="1"/>
          <p:nvPr/>
        </p:nvSpPr>
        <p:spPr>
          <a:xfrm>
            <a:off x="7791826" y="5027006"/>
            <a:ext cx="939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Lets get a tan with hand mark w/o tan</a:t>
            </a:r>
            <a:endParaRPr lang="en-US" sz="800" strike="sngStrike" dirty="0"/>
          </a:p>
        </p:txBody>
      </p:sp>
      <p:sp>
        <p:nvSpPr>
          <p:cNvPr id="129" name="TextBox 128"/>
          <p:cNvSpPr txBox="1"/>
          <p:nvPr/>
        </p:nvSpPr>
        <p:spPr>
          <a:xfrm>
            <a:off x="8377214" y="5563582"/>
            <a:ext cx="924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Fracisco</a:t>
            </a:r>
            <a:r>
              <a:rPr lang="en-US" sz="800" strike="sngStrike" dirty="0" smtClean="0"/>
              <a:t> gay</a:t>
            </a:r>
          </a:p>
          <a:p>
            <a:r>
              <a:rPr lang="en-US" sz="800" strike="sngStrike" dirty="0" smtClean="0"/>
              <a:t>I am not, gay; I don’t want to be gay, </a:t>
            </a:r>
            <a:r>
              <a:rPr lang="en-US" sz="800" strike="sngStrike" dirty="0" err="1" smtClean="0"/>
              <a:t>ther</a:t>
            </a:r>
            <a:r>
              <a:rPr lang="en-US" sz="800" strike="sngStrike" dirty="0" smtClean="0"/>
              <a:t> are </a:t>
            </a:r>
            <a:r>
              <a:rPr lang="en-US" sz="800" strike="sngStrike" dirty="0" err="1" smtClean="0"/>
              <a:t>americans</a:t>
            </a:r>
            <a:endParaRPr lang="en-US" sz="800" strike="sngStrike" dirty="0"/>
          </a:p>
        </p:txBody>
      </p:sp>
      <p:sp>
        <p:nvSpPr>
          <p:cNvPr id="130" name="TextBox 129"/>
          <p:cNvSpPr txBox="1"/>
          <p:nvPr/>
        </p:nvSpPr>
        <p:spPr>
          <a:xfrm>
            <a:off x="8508678" y="619509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88th</a:t>
            </a:r>
            <a:endParaRPr lang="en-US" dirty="0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8377214" y="6245641"/>
            <a:ext cx="924230" cy="27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>
          <a:xfrm>
            <a:off x="206829" y="4548097"/>
            <a:ext cx="755315" cy="783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G</a:t>
            </a:r>
            <a:endParaRPr lang="en-US" sz="9600" dirty="0"/>
          </a:p>
        </p:txBody>
      </p:sp>
      <p:sp>
        <p:nvSpPr>
          <p:cNvPr id="134" name="Oval 133"/>
          <p:cNvSpPr/>
          <p:nvPr/>
        </p:nvSpPr>
        <p:spPr>
          <a:xfrm>
            <a:off x="444832" y="4695640"/>
            <a:ext cx="398864" cy="3176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  <p:sp>
        <p:nvSpPr>
          <p:cNvPr id="135" name="Oval 134"/>
          <p:cNvSpPr/>
          <p:nvPr/>
        </p:nvSpPr>
        <p:spPr>
          <a:xfrm>
            <a:off x="172208" y="5462619"/>
            <a:ext cx="755315" cy="783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G</a:t>
            </a:r>
            <a:endParaRPr lang="en-US" sz="9600" dirty="0"/>
          </a:p>
        </p:txBody>
      </p:sp>
      <p:sp>
        <p:nvSpPr>
          <p:cNvPr id="136" name="Oval 135"/>
          <p:cNvSpPr/>
          <p:nvPr/>
        </p:nvSpPr>
        <p:spPr>
          <a:xfrm>
            <a:off x="410211" y="5610162"/>
            <a:ext cx="398864" cy="31760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980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7557700" y="4796343"/>
            <a:ext cx="523907" cy="2944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5" name="Rectangle 4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47" y="2046515"/>
            <a:ext cx="781050" cy="8926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93" y="1260022"/>
            <a:ext cx="876300" cy="8763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698171" y="1894114"/>
            <a:ext cx="1839686" cy="1687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715" y="1438955"/>
            <a:ext cx="1524000" cy="30003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135086" y="1438955"/>
            <a:ext cx="2569028" cy="27738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02" y="3071812"/>
            <a:ext cx="826196" cy="94123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426029" y="3071812"/>
            <a:ext cx="2220686" cy="11409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908" y="1876257"/>
            <a:ext cx="2095792" cy="2391109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6694714" y="2492829"/>
            <a:ext cx="2068286" cy="104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504" y="1894114"/>
            <a:ext cx="2000250" cy="22860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8229600" y="1260022"/>
            <a:ext cx="1676400" cy="210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170715" y="1876257"/>
            <a:ext cx="2862942" cy="213679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8322129" y="1669361"/>
            <a:ext cx="2862942" cy="213679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20" y="5090833"/>
            <a:ext cx="391785" cy="39178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646" y="5071002"/>
            <a:ext cx="411616" cy="411616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453592" y="507100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adam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290116" y="50286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2004</a:t>
            </a:r>
            <a:endParaRPr lang="en-US" b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0" y="5090833"/>
            <a:ext cx="370114" cy="44327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096000" y="5061189"/>
            <a:ext cx="100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 </a:t>
            </a:r>
            <a:r>
              <a:rPr lang="en-US" dirty="0" err="1" smtClean="0"/>
              <a:t>kaida</a:t>
            </a:r>
            <a:endParaRPr lang="en-US" dirty="0"/>
          </a:p>
        </p:txBody>
      </p:sp>
      <p:cxnSp>
        <p:nvCxnSpPr>
          <p:cNvPr id="66" name="Straight Connector 65"/>
          <p:cNvCxnSpPr>
            <a:stCxn id="62" idx="1"/>
          </p:cNvCxnSpPr>
          <p:nvPr/>
        </p:nvCxnSpPr>
        <p:spPr>
          <a:xfrm>
            <a:off x="6096000" y="5245855"/>
            <a:ext cx="3810000" cy="309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011810" y="5472805"/>
            <a:ext cx="2069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 Office shooter  ?HOMCEI:BROTHER</a:t>
            </a:r>
            <a:endParaRPr lang="en-US" sz="800" dirty="0"/>
          </a:p>
        </p:txBody>
      </p:sp>
      <p:cxnSp>
        <p:nvCxnSpPr>
          <p:cNvPr id="80" name="Straight Connector 79"/>
          <p:cNvCxnSpPr>
            <a:endCxn id="40" idx="2"/>
          </p:cNvCxnSpPr>
          <p:nvPr/>
        </p:nvCxnSpPr>
        <p:spPr>
          <a:xfrm flipV="1">
            <a:off x="6600384" y="5482618"/>
            <a:ext cx="681529" cy="205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031423" y="1466253"/>
            <a:ext cx="2569028" cy="27738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387625" y="5028649"/>
            <a:ext cx="1136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1942,</a:t>
            </a:r>
          </a:p>
          <a:p>
            <a:r>
              <a:rPr lang="en-US" dirty="0" smtClean="0"/>
              <a:t>42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roos</a:t>
            </a:r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082143" y="4418582"/>
            <a:ext cx="1020802" cy="137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234543" y="4570982"/>
            <a:ext cx="1020802" cy="137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386943" y="4723382"/>
            <a:ext cx="1020802" cy="137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endCxn id="52" idx="0"/>
          </p:cNvCxnSpPr>
          <p:nvPr/>
        </p:nvCxnSpPr>
        <p:spPr>
          <a:xfrm flipV="1">
            <a:off x="5290116" y="5028649"/>
            <a:ext cx="326372" cy="411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8444" y="1324971"/>
            <a:ext cx="428571" cy="428571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2446742" y="1239232"/>
            <a:ext cx="766911" cy="5143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919150" y="4768251"/>
            <a:ext cx="192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CPVA.HW5.DEA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crack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97" name="Rectangle 96"/>
          <p:cNvSpPr/>
          <p:nvPr/>
        </p:nvSpPr>
        <p:spPr>
          <a:xfrm>
            <a:off x="7545840" y="4414800"/>
            <a:ext cx="578707" cy="244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625414" y="4604727"/>
            <a:ext cx="3321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IPX</a:t>
            </a:r>
            <a:endParaRPr lang="en-US" sz="900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36" y="5339926"/>
            <a:ext cx="300710" cy="302735"/>
          </a:xfrm>
          <a:prstGeom prst="rect">
            <a:avLst/>
          </a:prstGeom>
        </p:spPr>
      </p:pic>
      <p:cxnSp>
        <p:nvCxnSpPr>
          <p:cNvPr id="101" name="Straight Connector 100"/>
          <p:cNvCxnSpPr>
            <a:stCxn id="52" idx="2"/>
          </p:cNvCxnSpPr>
          <p:nvPr/>
        </p:nvCxnSpPr>
        <p:spPr>
          <a:xfrm>
            <a:off x="5616488" y="5397981"/>
            <a:ext cx="729883" cy="2902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319589" y="5203177"/>
            <a:ext cx="1207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2014 ATOMCLOCI(CPVA)</a:t>
            </a:r>
            <a:endParaRPr lang="en-US" sz="800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35" y="3017629"/>
            <a:ext cx="5934075" cy="3943350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>
            <a:off x="674235" y="2511515"/>
            <a:ext cx="6803570" cy="43464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600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513" y="2750110"/>
            <a:ext cx="6219825" cy="35704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3995057" y="4354286"/>
            <a:ext cx="4430486" cy="213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57" y="1079152"/>
            <a:ext cx="1494744" cy="150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68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1115</Words>
  <Application>Microsoft Office PowerPoint</Application>
  <PresentationFormat>Widescreen</PresentationFormat>
  <Paragraphs>470</Paragraphs>
  <Slides>32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Blackadder ITC</vt:lpstr>
      <vt:lpstr>Calibri</vt:lpstr>
      <vt:lpstr>Calibri Light</vt:lpstr>
      <vt:lpstr>MercuryTextG2-Semibold-Pro_Web</vt:lpstr>
      <vt:lpstr>Roboto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</cp:revision>
  <dcterms:created xsi:type="dcterms:W3CDTF">2023-07-31T20:52:17Z</dcterms:created>
  <dcterms:modified xsi:type="dcterms:W3CDTF">2023-07-31T20:52:33Z</dcterms:modified>
</cp:coreProperties>
</file>